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 id="2147483687" r:id="rId3"/>
    <p:sldMasterId id="2147483688" r:id="rId4"/>
    <p:sldMasterId id="2147483701" r:id="rId5"/>
    <p:sldMasterId id="2147483713" r:id="rId6"/>
    <p:sldMasterId id="2147483726" r:id="rId7"/>
    <p:sldMasterId id="2147483739" r:id="rId8"/>
    <p:sldMasterId id="2147483751" r:id="rId9"/>
    <p:sldMasterId id="2147483763" r:id="rId10"/>
    <p:sldMasterId id="2147483775" r:id="rId11"/>
  </p:sldMasterIdLst>
  <p:notesMasterIdLst>
    <p:notesMasterId r:id="rId89"/>
  </p:notesMasterIdLst>
  <p:sldIdLst>
    <p:sldId id="256" r:id="rId12"/>
    <p:sldId id="257" r:id="rId13"/>
    <p:sldId id="271" r:id="rId14"/>
    <p:sldId id="258" r:id="rId15"/>
    <p:sldId id="1086" r:id="rId16"/>
    <p:sldId id="260" r:id="rId17"/>
    <p:sldId id="273" r:id="rId18"/>
    <p:sldId id="274" r:id="rId19"/>
    <p:sldId id="262" r:id="rId20"/>
    <p:sldId id="263" r:id="rId21"/>
    <p:sldId id="275" r:id="rId22"/>
    <p:sldId id="1183" r:id="rId23"/>
    <p:sldId id="276" r:id="rId24"/>
    <p:sldId id="266" r:id="rId25"/>
    <p:sldId id="267" r:id="rId26"/>
    <p:sldId id="1179" r:id="rId27"/>
    <p:sldId id="268" r:id="rId28"/>
    <p:sldId id="269" r:id="rId29"/>
    <p:sldId id="270" r:id="rId30"/>
    <p:sldId id="1138" r:id="rId31"/>
    <p:sldId id="1139" r:id="rId32"/>
    <p:sldId id="1140" r:id="rId33"/>
    <p:sldId id="259" r:id="rId34"/>
    <p:sldId id="1141" r:id="rId35"/>
    <p:sldId id="261" r:id="rId36"/>
    <p:sldId id="1142" r:id="rId37"/>
    <p:sldId id="1143" r:id="rId38"/>
    <p:sldId id="264" r:id="rId39"/>
    <p:sldId id="265" r:id="rId40"/>
    <p:sldId id="1144" r:id="rId41"/>
    <p:sldId id="1145" r:id="rId42"/>
    <p:sldId id="1146" r:id="rId43"/>
    <p:sldId id="1147" r:id="rId44"/>
    <p:sldId id="1148" r:id="rId45"/>
    <p:sldId id="1149" r:id="rId46"/>
    <p:sldId id="272" r:id="rId47"/>
    <p:sldId id="1150" r:id="rId48"/>
    <p:sldId id="1151" r:id="rId49"/>
    <p:sldId id="1152" r:id="rId50"/>
    <p:sldId id="1153" r:id="rId51"/>
    <p:sldId id="277" r:id="rId52"/>
    <p:sldId id="278" r:id="rId53"/>
    <p:sldId id="1134" r:id="rId54"/>
    <p:sldId id="1135" r:id="rId55"/>
    <p:sldId id="1155" r:id="rId56"/>
    <p:sldId id="1156" r:id="rId57"/>
    <p:sldId id="1157" r:id="rId58"/>
    <p:sldId id="1158" r:id="rId59"/>
    <p:sldId id="1159" r:id="rId60"/>
    <p:sldId id="1160" r:id="rId61"/>
    <p:sldId id="1182" r:id="rId62"/>
    <p:sldId id="1161" r:id="rId63"/>
    <p:sldId id="1162" r:id="rId64"/>
    <p:sldId id="1163" r:id="rId65"/>
    <p:sldId id="1164" r:id="rId66"/>
    <p:sldId id="1165" r:id="rId67"/>
    <p:sldId id="1167" r:id="rId68"/>
    <p:sldId id="1168" r:id="rId69"/>
    <p:sldId id="1169" r:id="rId70"/>
    <p:sldId id="1170" r:id="rId71"/>
    <p:sldId id="1171" r:id="rId72"/>
    <p:sldId id="1172" r:id="rId73"/>
    <p:sldId id="1173" r:id="rId74"/>
    <p:sldId id="1174" r:id="rId75"/>
    <p:sldId id="1180" r:id="rId76"/>
    <p:sldId id="1191" r:id="rId77"/>
    <p:sldId id="1192" r:id="rId78"/>
    <p:sldId id="1175" r:id="rId79"/>
    <p:sldId id="1176" r:id="rId80"/>
    <p:sldId id="1177" r:id="rId81"/>
    <p:sldId id="1136" r:id="rId82"/>
    <p:sldId id="1186" r:id="rId83"/>
    <p:sldId id="1184" r:id="rId84"/>
    <p:sldId id="1187" r:id="rId85"/>
    <p:sldId id="1189" r:id="rId86"/>
    <p:sldId id="1190" r:id="rId87"/>
    <p:sldId id="1178" r:id="rId88"/>
  </p:sldIdLst>
  <p:sldSz cx="9144000" cy="5143500" type="screen16x9"/>
  <p:notesSz cx="6858000" cy="9144000"/>
  <p:embeddedFontLst>
    <p:embeddedFont>
      <p:font typeface="Bookman Old Style" panose="02050604050505020204" pitchFamily="18" charset="0"/>
      <p:regular r:id="rId90"/>
      <p:bold r:id="rId91"/>
      <p:italic r:id="rId92"/>
      <p:boldItalic r:id="rId93"/>
    </p:embeddedFont>
    <p:embeddedFont>
      <p:font typeface="Calibri" panose="020F0502020204030204" pitchFamily="34" charset="0"/>
      <p:regular r:id="rId94"/>
      <p:bold r:id="rId95"/>
      <p:italic r:id="rId96"/>
      <p:boldItalic r:id="rId97"/>
    </p:embeddedFont>
    <p:embeddedFont>
      <p:font typeface="Corbel" panose="020B0503020204020204" pitchFamily="34" charset="0"/>
      <p:regular r:id="rId98"/>
      <p:bold r:id="rId99"/>
      <p:italic r:id="rId100"/>
      <p:boldItalic r:id="rId101"/>
    </p:embeddedFont>
    <p:embeddedFont>
      <p:font typeface="Raleway" pitchFamily="2"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E30A471F-12F4-4C53-818F-0CF6C5A0F8FF}">
          <p14:sldIdLst/>
        </p14:section>
        <p14:section name="Overview" id="{5395BEBD-B1D7-4646-BDA2-C883C476A503}">
          <p14:sldIdLst>
            <p14:sldId id="256"/>
            <p14:sldId id="257"/>
            <p14:sldId id="271"/>
            <p14:sldId id="258"/>
            <p14:sldId id="1086"/>
            <p14:sldId id="260"/>
            <p14:sldId id="273"/>
            <p14:sldId id="274"/>
            <p14:sldId id="262"/>
            <p14:sldId id="263"/>
            <p14:sldId id="275"/>
            <p14:sldId id="1183"/>
            <p14:sldId id="276"/>
            <p14:sldId id="266"/>
            <p14:sldId id="267"/>
            <p14:sldId id="1179"/>
            <p14:sldId id="268"/>
            <p14:sldId id="269"/>
            <p14:sldId id="270"/>
          </p14:sldIdLst>
        </p14:section>
        <p14:section name="TB Screening Tool" id="{F7CDC7FC-8C4D-4370-A03E-DCF9E7F0CF55}">
          <p14:sldIdLst>
            <p14:sldId id="1138"/>
            <p14:sldId id="1139"/>
            <p14:sldId id="1140"/>
            <p14:sldId id="259"/>
            <p14:sldId id="1141"/>
            <p14:sldId id="261"/>
            <p14:sldId id="1142"/>
            <p14:sldId id="1143"/>
            <p14:sldId id="264"/>
            <p14:sldId id="265"/>
            <p14:sldId id="1144"/>
            <p14:sldId id="1145"/>
            <p14:sldId id="1146"/>
            <p14:sldId id="1147"/>
            <p14:sldId id="1148"/>
            <p14:sldId id="1149"/>
            <p14:sldId id="272"/>
            <p14:sldId id="1150"/>
            <p14:sldId id="1151"/>
            <p14:sldId id="1152"/>
            <p14:sldId id="1153"/>
            <p14:sldId id="277"/>
            <p14:sldId id="278"/>
          </p14:sldIdLst>
        </p14:section>
        <p14:section name="Self Reporting Adherence" id="{75323E9C-F075-4D1D-95AC-5406E258DC70}">
          <p14:sldIdLst>
            <p14:sldId id="1134"/>
            <p14:sldId id="1135"/>
          </p14:sldIdLst>
        </p14:section>
        <p14:section name="DBT Bank Edit" id="{8788DDE5-54F9-4A00-8689-5E18A5FE6141}">
          <p14:sldIdLst>
            <p14:sldId id="1155"/>
            <p14:sldId id="1156"/>
            <p14:sldId id="1157"/>
            <p14:sldId id="1158"/>
            <p14:sldId id="1159"/>
            <p14:sldId id="1160"/>
            <p14:sldId id="1182"/>
            <p14:sldId id="1161"/>
            <p14:sldId id="1162"/>
            <p14:sldId id="1163"/>
            <p14:sldId id="1164"/>
            <p14:sldId id="1165"/>
          </p14:sldIdLst>
        </p14:section>
        <p14:section name="TB Champion" id="{3B4C8566-05E5-4F41-8C56-8172EBFC5A26}">
          <p14:sldIdLst>
            <p14:sldId id="1167"/>
            <p14:sldId id="1168"/>
            <p14:sldId id="1169"/>
            <p14:sldId id="1170"/>
            <p14:sldId id="1171"/>
            <p14:sldId id="1172"/>
            <p14:sldId id="1173"/>
            <p14:sldId id="1174"/>
            <p14:sldId id="1180"/>
            <p14:sldId id="1191"/>
            <p14:sldId id="1192"/>
            <p14:sldId id="1175"/>
            <p14:sldId id="1176"/>
            <p14:sldId id="1177"/>
          </p14:sldIdLst>
        </p14:section>
        <p14:section name="Reports" id="{4305E8D8-D179-44E2-B40A-BBE1BF4DAB06}">
          <p14:sldIdLst>
            <p14:sldId id="1136"/>
          </p14:sldIdLst>
        </p14:section>
        <p14:section name="Nikshay Sahyogi (Chatbot)" id="{039073FB-5D90-497A-931E-AF6E5A9B81EA}">
          <p14:sldIdLst>
            <p14:sldId id="1186"/>
            <p14:sldId id="1184"/>
            <p14:sldId id="1187"/>
            <p14:sldId id="1189"/>
            <p14:sldId id="1190"/>
            <p14:sldId id="117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8" d="100"/>
          <a:sy n="88" d="100"/>
        </p:scale>
        <p:origin x="1334" y="41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notesMaster" Target="notesMasters/notesMaster1.xml"/><Relationship Id="rId16" Type="http://schemas.openxmlformats.org/officeDocument/2006/relationships/slide" Target="slides/slide5.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font" Target="fonts/font13.fntdata"/><Relationship Id="rId5" Type="http://schemas.openxmlformats.org/officeDocument/2006/relationships/slideMaster" Target="slideMasters/slideMaster5.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font" Target="fonts/font14.fntdata"/><Relationship Id="rId108" Type="http://schemas.openxmlformats.org/officeDocument/2006/relationships/theme" Target="theme/theme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ableStyles" Target="tableStyle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b73fcb3685_0_3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gb73fcb3685_0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b8933a4043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b8933a404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8933a4043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gb8933a4043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8324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bce5d2c5f6_1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bce5d2c5f6_1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0541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b8933a4043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gb8933a4043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4141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b469211909_1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b469211909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b469211909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gb469211909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b469211909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gb469211909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1791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b45ecebaa9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gb45ecebaa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bcab30e025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gbcab30e02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bcab30e025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bcab30e025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18" name="Google Shape;21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I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d4d9deea7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gd4d9deea7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bce5d2c5f6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bce5d2c5f6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4903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89" name="Google Shape;389;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I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b73fcb3685_0_5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b73fcb3685_0_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d4d9deea70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d4d9deea70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50200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4052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2" name="Google Shape;2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b73fcb3685_0_6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b73fcb3685_0_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96873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99560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8280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3998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10216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45227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b469211909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b469211909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42130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104253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83390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2" name="Google Shape;58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b469211909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b469211909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46098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63386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71689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03527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96233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51772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131465fa8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1131465fa81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g1131465fa81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I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bce5d2c5f6_1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bce5d2c5f6_1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7921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b73fcb3685_0_6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gb73fcb3685_0_6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0" name="Google Shape;180;p31"/>
          <p:cNvSpPr txBox="1">
            <a:spLocks noGrp="1"/>
          </p:cNvSpPr>
          <p:nvPr>
            <p:ph type="body" idx="1"/>
          </p:nvPr>
        </p:nvSpPr>
        <p:spPr>
          <a:xfrm rot="5400000">
            <a:off x="3724851" y="-174819"/>
            <a:ext cx="3840600" cy="5486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900"/>
              </a:spcBef>
              <a:spcAft>
                <a:spcPts val="0"/>
              </a:spcAft>
              <a:buSzPts val="1400"/>
              <a:buChar char="●"/>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200"/>
              </a:spcBef>
              <a:spcAft>
                <a:spcPts val="0"/>
              </a:spcAft>
              <a:buSzPts val="1400"/>
              <a:buChar char="●"/>
              <a:defRPr/>
            </a:lvl3pPr>
            <a:lvl4pPr marL="1828800" lvl="3" indent="-317500" algn="l">
              <a:lnSpc>
                <a:spcPct val="90000"/>
              </a:lnSpc>
              <a:spcBef>
                <a:spcPts val="200"/>
              </a:spcBef>
              <a:spcAft>
                <a:spcPts val="0"/>
              </a:spcAft>
              <a:buSzPts val="1400"/>
              <a:buChar char="●"/>
              <a:defRPr/>
            </a:lvl4pPr>
            <a:lvl5pPr marL="2286000" lvl="4" indent="-317500" algn="l">
              <a:lnSpc>
                <a:spcPct val="90000"/>
              </a:lnSpc>
              <a:spcBef>
                <a:spcPts val="200"/>
              </a:spcBef>
              <a:spcAft>
                <a:spcPts val="0"/>
              </a:spcAft>
              <a:buSzPts val="1400"/>
              <a:buChar char="●"/>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200"/>
              </a:spcBef>
              <a:spcAft>
                <a:spcPts val="0"/>
              </a:spcAft>
              <a:buSzPts val="1400"/>
              <a:buChar char="●"/>
              <a:defRPr/>
            </a:lvl7pPr>
            <a:lvl8pPr marL="3657600" lvl="7" indent="-317500" algn="l">
              <a:lnSpc>
                <a:spcPct val="90000"/>
              </a:lnSpc>
              <a:spcBef>
                <a:spcPts val="200"/>
              </a:spcBef>
              <a:spcAft>
                <a:spcPts val="0"/>
              </a:spcAft>
              <a:buSzPts val="1400"/>
              <a:buChar char="●"/>
              <a:defRPr/>
            </a:lvl8pPr>
            <a:lvl9pPr marL="4114800" lvl="8" indent="-317500" algn="l">
              <a:lnSpc>
                <a:spcPct val="90000"/>
              </a:lnSpc>
              <a:spcBef>
                <a:spcPts val="200"/>
              </a:spcBef>
              <a:spcAft>
                <a:spcPts val="200"/>
              </a:spcAft>
              <a:buSzPts val="1400"/>
              <a:buChar char="●"/>
              <a:defRPr/>
            </a:lvl9pPr>
          </a:lstStyle>
          <a:p>
            <a:endParaRPr/>
          </a:p>
        </p:txBody>
      </p:sp>
      <p:sp>
        <p:nvSpPr>
          <p:cNvPr id="181" name="Google Shape;181;p31"/>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2" name="Google Shape;182;p31"/>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3" name="Google Shape;183;p31"/>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4" name="Google Shape;184;p31"/>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1909803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rot="5400000">
            <a:off x="-514350" y="1543200"/>
            <a:ext cx="3714900" cy="2114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7" name="Google Shape;187;p32"/>
          <p:cNvSpPr txBox="1">
            <a:spLocks noGrp="1"/>
          </p:cNvSpPr>
          <p:nvPr>
            <p:ph type="body" idx="1"/>
          </p:nvPr>
        </p:nvSpPr>
        <p:spPr>
          <a:xfrm rot="5400000">
            <a:off x="3723834" y="-171390"/>
            <a:ext cx="3840600" cy="5486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900"/>
              </a:spcBef>
              <a:spcAft>
                <a:spcPts val="0"/>
              </a:spcAft>
              <a:buSzPts val="1400"/>
              <a:buChar char="●"/>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200"/>
              </a:spcBef>
              <a:spcAft>
                <a:spcPts val="0"/>
              </a:spcAft>
              <a:buSzPts val="1400"/>
              <a:buChar char="●"/>
              <a:defRPr/>
            </a:lvl3pPr>
            <a:lvl4pPr marL="1828800" lvl="3" indent="-317500" algn="l">
              <a:lnSpc>
                <a:spcPct val="90000"/>
              </a:lnSpc>
              <a:spcBef>
                <a:spcPts val="200"/>
              </a:spcBef>
              <a:spcAft>
                <a:spcPts val="0"/>
              </a:spcAft>
              <a:buSzPts val="1400"/>
              <a:buChar char="●"/>
              <a:defRPr/>
            </a:lvl4pPr>
            <a:lvl5pPr marL="2286000" lvl="4" indent="-317500" algn="l">
              <a:lnSpc>
                <a:spcPct val="90000"/>
              </a:lnSpc>
              <a:spcBef>
                <a:spcPts val="200"/>
              </a:spcBef>
              <a:spcAft>
                <a:spcPts val="0"/>
              </a:spcAft>
              <a:buSzPts val="1400"/>
              <a:buChar char="●"/>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200"/>
              </a:spcBef>
              <a:spcAft>
                <a:spcPts val="0"/>
              </a:spcAft>
              <a:buSzPts val="1400"/>
              <a:buChar char="●"/>
              <a:defRPr/>
            </a:lvl7pPr>
            <a:lvl8pPr marL="3657600" lvl="7" indent="-317500" algn="l">
              <a:lnSpc>
                <a:spcPct val="90000"/>
              </a:lnSpc>
              <a:spcBef>
                <a:spcPts val="200"/>
              </a:spcBef>
              <a:spcAft>
                <a:spcPts val="0"/>
              </a:spcAft>
              <a:buSzPts val="1400"/>
              <a:buChar char="●"/>
              <a:defRPr/>
            </a:lvl8pPr>
            <a:lvl9pPr marL="4114800" lvl="8" indent="-317500" algn="l">
              <a:lnSpc>
                <a:spcPct val="90000"/>
              </a:lnSpc>
              <a:spcBef>
                <a:spcPts val="200"/>
              </a:spcBef>
              <a:spcAft>
                <a:spcPts val="200"/>
              </a:spcAft>
              <a:buSzPts val="1400"/>
              <a:buChar char="●"/>
              <a:defRPr/>
            </a:lvl9pPr>
          </a:lstStyle>
          <a:p>
            <a:endParaRPr/>
          </a:p>
        </p:txBody>
      </p:sp>
      <p:sp>
        <p:nvSpPr>
          <p:cNvPr id="188" name="Google Shape;188;p32"/>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9" name="Google Shape;189;p32"/>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0" name="Google Shape;190;p32"/>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91" name="Google Shape;191;p32"/>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9792447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192"/>
        <p:cNvGrpSpPr/>
        <p:nvPr/>
      </p:nvGrpSpPr>
      <p:grpSpPr>
        <a:xfrm>
          <a:off x="0" y="0"/>
          <a:ext cx="0" cy="0"/>
          <a:chOff x="0" y="0"/>
          <a:chExt cx="0" cy="0"/>
        </a:xfrm>
      </p:grpSpPr>
    </p:spTree>
    <p:extLst>
      <p:ext uri="{BB962C8B-B14F-4D97-AF65-F5344CB8AC3E}">
        <p14:creationId xmlns:p14="http://schemas.microsoft.com/office/powerpoint/2010/main" val="19770872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52"/>
          <p:cNvSpPr txBox="1">
            <a:spLocks noGrp="1"/>
          </p:cNvSpPr>
          <p:nvPr>
            <p:ph type="title"/>
          </p:nvPr>
        </p:nvSpPr>
        <p:spPr>
          <a:xfrm>
            <a:off x="2900934" y="973836"/>
            <a:ext cx="5486400" cy="24414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F46"/>
              </a:buClr>
              <a:buSzPts val="5900"/>
              <a:buFont typeface="Corbel"/>
              <a:buNone/>
              <a:defRPr sz="4425" b="0">
                <a:solidFill>
                  <a:srgbClr val="000F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2"/>
          <p:cNvSpPr txBox="1">
            <a:spLocks noGrp="1"/>
          </p:cNvSpPr>
          <p:nvPr>
            <p:ph type="body" idx="1"/>
          </p:nvPr>
        </p:nvSpPr>
        <p:spPr>
          <a:xfrm>
            <a:off x="2914650" y="3504438"/>
            <a:ext cx="5486400" cy="68580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900"/>
              </a:spcBef>
              <a:spcAft>
                <a:spcPts val="0"/>
              </a:spcAft>
              <a:buSzPts val="2200"/>
              <a:buNone/>
              <a:defRPr sz="1650" cap="none">
                <a:solidFill>
                  <a:srgbClr val="595959"/>
                </a:solidFill>
              </a:defRPr>
            </a:lvl1pPr>
            <a:lvl2pPr marL="685800" lvl="1" indent="-171450" algn="l">
              <a:lnSpc>
                <a:spcPct val="90000"/>
              </a:lnSpc>
              <a:spcBef>
                <a:spcPts val="188"/>
              </a:spcBef>
              <a:spcAft>
                <a:spcPts val="0"/>
              </a:spcAft>
              <a:buSzPts val="1800"/>
              <a:buNone/>
              <a:defRPr sz="1350">
                <a:solidFill>
                  <a:srgbClr val="888888"/>
                </a:solidFill>
              </a:defRPr>
            </a:lvl2pPr>
            <a:lvl3pPr marL="1028700" lvl="2" indent="-171450" algn="l">
              <a:lnSpc>
                <a:spcPct val="90000"/>
              </a:lnSpc>
              <a:spcBef>
                <a:spcPts val="188"/>
              </a:spcBef>
              <a:spcAft>
                <a:spcPts val="0"/>
              </a:spcAft>
              <a:buSzPts val="1600"/>
              <a:buNone/>
              <a:defRPr sz="1200">
                <a:solidFill>
                  <a:srgbClr val="888888"/>
                </a:solidFill>
              </a:defRPr>
            </a:lvl3pPr>
            <a:lvl4pPr marL="1371600" lvl="3" indent="-171450" algn="l">
              <a:lnSpc>
                <a:spcPct val="90000"/>
              </a:lnSpc>
              <a:spcBef>
                <a:spcPts val="188"/>
              </a:spcBef>
              <a:spcAft>
                <a:spcPts val="0"/>
              </a:spcAft>
              <a:buSzPts val="1400"/>
              <a:buNone/>
              <a:defRPr sz="1050">
                <a:solidFill>
                  <a:srgbClr val="888888"/>
                </a:solidFill>
              </a:defRPr>
            </a:lvl4pPr>
            <a:lvl5pPr marL="1714500" lvl="4" indent="-171450" algn="l">
              <a:lnSpc>
                <a:spcPct val="90000"/>
              </a:lnSpc>
              <a:spcBef>
                <a:spcPts val="188"/>
              </a:spcBef>
              <a:spcAft>
                <a:spcPts val="0"/>
              </a:spcAft>
              <a:buSzPts val="1400"/>
              <a:buNone/>
              <a:defRPr sz="1050">
                <a:solidFill>
                  <a:srgbClr val="888888"/>
                </a:solidFill>
              </a:defRPr>
            </a:lvl5pPr>
            <a:lvl6pPr marL="2057400" lvl="5" indent="-171450" algn="l">
              <a:lnSpc>
                <a:spcPct val="90000"/>
              </a:lnSpc>
              <a:spcBef>
                <a:spcPts val="188"/>
              </a:spcBef>
              <a:spcAft>
                <a:spcPts val="0"/>
              </a:spcAft>
              <a:buSzPts val="1400"/>
              <a:buNone/>
              <a:defRPr sz="1050">
                <a:solidFill>
                  <a:srgbClr val="888888"/>
                </a:solidFill>
              </a:defRPr>
            </a:lvl6pPr>
            <a:lvl7pPr marL="2400300" lvl="6" indent="-171450" algn="l">
              <a:lnSpc>
                <a:spcPct val="90000"/>
              </a:lnSpc>
              <a:spcBef>
                <a:spcPts val="188"/>
              </a:spcBef>
              <a:spcAft>
                <a:spcPts val="0"/>
              </a:spcAft>
              <a:buSzPts val="1400"/>
              <a:buNone/>
              <a:defRPr sz="1050">
                <a:solidFill>
                  <a:srgbClr val="888888"/>
                </a:solidFill>
              </a:defRPr>
            </a:lvl7pPr>
            <a:lvl8pPr marL="2743200" lvl="7" indent="-171450" algn="l">
              <a:lnSpc>
                <a:spcPct val="90000"/>
              </a:lnSpc>
              <a:spcBef>
                <a:spcPts val="188"/>
              </a:spcBef>
              <a:spcAft>
                <a:spcPts val="0"/>
              </a:spcAft>
              <a:buSzPts val="1400"/>
              <a:buNone/>
              <a:defRPr sz="1050">
                <a:solidFill>
                  <a:srgbClr val="888888"/>
                </a:solidFill>
              </a:defRPr>
            </a:lvl8pPr>
            <a:lvl9pPr marL="3086100" lvl="8" indent="-171450" algn="l">
              <a:lnSpc>
                <a:spcPct val="90000"/>
              </a:lnSpc>
              <a:spcBef>
                <a:spcPts val="188"/>
              </a:spcBef>
              <a:spcAft>
                <a:spcPts val="188"/>
              </a:spcAft>
              <a:buSzPts val="1400"/>
              <a:buNone/>
              <a:defRPr sz="1050">
                <a:solidFill>
                  <a:srgbClr val="888888"/>
                </a:solidFill>
              </a:defRPr>
            </a:lvl9pPr>
          </a:lstStyle>
          <a:p>
            <a:endParaRPr/>
          </a:p>
        </p:txBody>
      </p:sp>
      <p:sp>
        <p:nvSpPr>
          <p:cNvPr id="21" name="Google Shape;21;p52"/>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2"/>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2"/>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24" name="Google Shape;24;p52"/>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25584741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5"/>
        <p:cNvGrpSpPr/>
        <p:nvPr/>
      </p:nvGrpSpPr>
      <p:grpSpPr>
        <a:xfrm>
          <a:off x="0" y="0"/>
          <a:ext cx="0" cy="0"/>
          <a:chOff x="0" y="0"/>
          <a:chExt cx="0" cy="0"/>
        </a:xfrm>
      </p:grpSpPr>
      <p:sp>
        <p:nvSpPr>
          <p:cNvPr id="26" name="Google Shape;26;p55"/>
          <p:cNvSpPr txBox="1">
            <a:spLocks noGrp="1"/>
          </p:cNvSpPr>
          <p:nvPr>
            <p:ph type="ctrTitle"/>
          </p:nvPr>
        </p:nvSpPr>
        <p:spPr>
          <a:xfrm>
            <a:off x="802385" y="973836"/>
            <a:ext cx="7662346" cy="24414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546"/>
              </a:buClr>
              <a:buSzPts val="5900"/>
              <a:buFont typeface="Corbel"/>
              <a:buNone/>
              <a:defRPr sz="4425">
                <a:solidFill>
                  <a:srgbClr val="000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5"/>
          <p:cNvSpPr txBox="1">
            <a:spLocks noGrp="1"/>
          </p:cNvSpPr>
          <p:nvPr>
            <p:ph type="subTitle" idx="1"/>
          </p:nvPr>
        </p:nvSpPr>
        <p:spPr>
          <a:xfrm>
            <a:off x="825011" y="3502685"/>
            <a:ext cx="7639720" cy="685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900"/>
              </a:spcBef>
              <a:spcAft>
                <a:spcPts val="0"/>
              </a:spcAft>
              <a:buSzPts val="2200"/>
              <a:buNone/>
              <a:defRPr sz="1650" cap="none">
                <a:solidFill>
                  <a:srgbClr val="CC4B14"/>
                </a:solidFill>
              </a:defRPr>
            </a:lvl1pPr>
            <a:lvl2pPr lvl="1" algn="ctr">
              <a:lnSpc>
                <a:spcPct val="90000"/>
              </a:lnSpc>
              <a:spcBef>
                <a:spcPts val="188"/>
              </a:spcBef>
              <a:spcAft>
                <a:spcPts val="0"/>
              </a:spcAft>
              <a:buSzPts val="2200"/>
              <a:buNone/>
              <a:defRPr sz="1650"/>
            </a:lvl2pPr>
            <a:lvl3pPr lvl="2" algn="ctr">
              <a:lnSpc>
                <a:spcPct val="90000"/>
              </a:lnSpc>
              <a:spcBef>
                <a:spcPts val="188"/>
              </a:spcBef>
              <a:spcAft>
                <a:spcPts val="0"/>
              </a:spcAft>
              <a:buSzPts val="2200"/>
              <a:buNone/>
              <a:defRPr sz="1650"/>
            </a:lvl3pPr>
            <a:lvl4pPr lvl="3" algn="ctr">
              <a:lnSpc>
                <a:spcPct val="90000"/>
              </a:lnSpc>
              <a:spcBef>
                <a:spcPts val="188"/>
              </a:spcBef>
              <a:spcAft>
                <a:spcPts val="0"/>
              </a:spcAft>
              <a:buSzPts val="2000"/>
              <a:buNone/>
              <a:defRPr sz="1500"/>
            </a:lvl4pPr>
            <a:lvl5pPr lvl="4" algn="ctr">
              <a:lnSpc>
                <a:spcPct val="90000"/>
              </a:lnSpc>
              <a:spcBef>
                <a:spcPts val="188"/>
              </a:spcBef>
              <a:spcAft>
                <a:spcPts val="0"/>
              </a:spcAft>
              <a:buSzPts val="2000"/>
              <a:buNone/>
              <a:defRPr sz="1500"/>
            </a:lvl5pPr>
            <a:lvl6pPr lvl="5" algn="ctr">
              <a:lnSpc>
                <a:spcPct val="90000"/>
              </a:lnSpc>
              <a:spcBef>
                <a:spcPts val="188"/>
              </a:spcBef>
              <a:spcAft>
                <a:spcPts val="0"/>
              </a:spcAft>
              <a:buSzPts val="2000"/>
              <a:buNone/>
              <a:defRPr sz="1500"/>
            </a:lvl6pPr>
            <a:lvl7pPr lvl="6" algn="ctr">
              <a:lnSpc>
                <a:spcPct val="90000"/>
              </a:lnSpc>
              <a:spcBef>
                <a:spcPts val="188"/>
              </a:spcBef>
              <a:spcAft>
                <a:spcPts val="0"/>
              </a:spcAft>
              <a:buSzPts val="2000"/>
              <a:buNone/>
              <a:defRPr sz="1500"/>
            </a:lvl7pPr>
            <a:lvl8pPr lvl="7" algn="ctr">
              <a:lnSpc>
                <a:spcPct val="90000"/>
              </a:lnSpc>
              <a:spcBef>
                <a:spcPts val="188"/>
              </a:spcBef>
              <a:spcAft>
                <a:spcPts val="0"/>
              </a:spcAft>
              <a:buSzPts val="2000"/>
              <a:buNone/>
              <a:defRPr sz="1500"/>
            </a:lvl8pPr>
            <a:lvl9pPr lvl="8" algn="ctr">
              <a:lnSpc>
                <a:spcPct val="90000"/>
              </a:lnSpc>
              <a:spcBef>
                <a:spcPts val="188"/>
              </a:spcBef>
              <a:spcAft>
                <a:spcPts val="188"/>
              </a:spcAft>
              <a:buSzPts val="2000"/>
              <a:buNone/>
              <a:defRPr sz="1500"/>
            </a:lvl9pPr>
          </a:lstStyle>
          <a:p>
            <a:endParaRPr/>
          </a:p>
        </p:txBody>
      </p:sp>
      <p:sp>
        <p:nvSpPr>
          <p:cNvPr id="28" name="Google Shape;28;p55"/>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5"/>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5"/>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31" name="Google Shape;31;p55"/>
          <p:cNvPicPr preferRelativeResize="0"/>
          <p:nvPr/>
        </p:nvPicPr>
        <p:blipFill rotWithShape="1">
          <a:blip r:embed="rId2">
            <a:alphaModFix/>
          </a:blip>
          <a:srcRect/>
          <a:stretch/>
        </p:blipFill>
        <p:spPr>
          <a:xfrm>
            <a:off x="20204" y="5030906"/>
            <a:ext cx="9144000" cy="129440"/>
          </a:xfrm>
          <a:prstGeom prst="rect">
            <a:avLst/>
          </a:prstGeom>
          <a:noFill/>
          <a:ln>
            <a:noFill/>
          </a:ln>
        </p:spPr>
      </p:pic>
    </p:spTree>
    <p:extLst>
      <p:ext uri="{BB962C8B-B14F-4D97-AF65-F5344CB8AC3E}">
        <p14:creationId xmlns:p14="http://schemas.microsoft.com/office/powerpoint/2010/main" val="30616284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
        <p:cNvGrpSpPr/>
        <p:nvPr/>
      </p:nvGrpSpPr>
      <p:grpSpPr>
        <a:xfrm>
          <a:off x="0" y="0"/>
          <a:ext cx="0" cy="0"/>
          <a:chOff x="0" y="0"/>
          <a:chExt cx="0" cy="0"/>
        </a:xfrm>
      </p:grpSpPr>
      <p:sp>
        <p:nvSpPr>
          <p:cNvPr id="33" name="Google Shape;33;p56"/>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6"/>
          <p:cNvSpPr txBox="1">
            <a:spLocks noGrp="1"/>
          </p:cNvSpPr>
          <p:nvPr>
            <p:ph type="body" idx="1"/>
          </p:nvPr>
        </p:nvSpPr>
        <p:spPr>
          <a:xfrm>
            <a:off x="2901951" y="648081"/>
            <a:ext cx="548640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a:solidFill>
                  <a:srgbClr val="000F46"/>
                </a:solidFill>
              </a:defRPr>
            </a:lvl1pPr>
            <a:lvl2pPr marL="685800" lvl="1" indent="-257175" algn="l">
              <a:lnSpc>
                <a:spcPct val="90000"/>
              </a:lnSpc>
              <a:spcBef>
                <a:spcPts val="188"/>
              </a:spcBef>
              <a:spcAft>
                <a:spcPts val="0"/>
              </a:spcAft>
              <a:buSzPts val="1800"/>
              <a:buChar char="●"/>
              <a:defRPr>
                <a:solidFill>
                  <a:srgbClr val="000F46"/>
                </a:solidFill>
              </a:defRPr>
            </a:lvl2pPr>
            <a:lvl3pPr marL="1028700" lvl="2" indent="-247650" algn="l">
              <a:lnSpc>
                <a:spcPct val="90000"/>
              </a:lnSpc>
              <a:spcBef>
                <a:spcPts val="188"/>
              </a:spcBef>
              <a:spcAft>
                <a:spcPts val="0"/>
              </a:spcAft>
              <a:buSzPts val="1600"/>
              <a:buChar char="●"/>
              <a:defRPr>
                <a:solidFill>
                  <a:srgbClr val="000F46"/>
                </a:solidFill>
              </a:defRPr>
            </a:lvl3pPr>
            <a:lvl4pPr marL="1371600" lvl="3" indent="-238125" algn="l">
              <a:lnSpc>
                <a:spcPct val="90000"/>
              </a:lnSpc>
              <a:spcBef>
                <a:spcPts val="188"/>
              </a:spcBef>
              <a:spcAft>
                <a:spcPts val="0"/>
              </a:spcAft>
              <a:buSzPts val="1400"/>
              <a:buChar char="●"/>
              <a:defRPr>
                <a:solidFill>
                  <a:srgbClr val="000F46"/>
                </a:solidFill>
              </a:defRPr>
            </a:lvl4pPr>
            <a:lvl5pPr marL="1714500" lvl="4" indent="-238125" algn="l">
              <a:lnSpc>
                <a:spcPct val="90000"/>
              </a:lnSpc>
              <a:spcBef>
                <a:spcPts val="188"/>
              </a:spcBef>
              <a:spcAft>
                <a:spcPts val="0"/>
              </a:spcAft>
              <a:buSzPts val="1400"/>
              <a:buChar char="●"/>
              <a:defRPr>
                <a:solidFill>
                  <a:srgbClr val="000F46"/>
                </a:solidFill>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35" name="Google Shape;35;p56"/>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6"/>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6"/>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38" name="Google Shape;38;p56"/>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1754557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p57"/>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7"/>
          <p:cNvSpPr txBox="1">
            <a:spLocks noGrp="1"/>
          </p:cNvSpPr>
          <p:nvPr>
            <p:ph type="body" idx="1"/>
          </p:nvPr>
        </p:nvSpPr>
        <p:spPr>
          <a:xfrm>
            <a:off x="2900934" y="651510"/>
            <a:ext cx="260604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42" name="Google Shape;42;p57"/>
          <p:cNvSpPr txBox="1">
            <a:spLocks noGrp="1"/>
          </p:cNvSpPr>
          <p:nvPr>
            <p:ph type="body" idx="2"/>
          </p:nvPr>
        </p:nvSpPr>
        <p:spPr>
          <a:xfrm>
            <a:off x="5863590" y="651510"/>
            <a:ext cx="260604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43" name="Google Shape;43;p57"/>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7"/>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7"/>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46" name="Google Shape;46;p57"/>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4325249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
        <p:cNvGrpSpPr/>
        <p:nvPr/>
      </p:nvGrpSpPr>
      <p:grpSpPr>
        <a:xfrm>
          <a:off x="0" y="0"/>
          <a:ext cx="0" cy="0"/>
          <a:chOff x="0" y="0"/>
          <a:chExt cx="0" cy="0"/>
        </a:xfrm>
      </p:grpSpPr>
      <p:sp>
        <p:nvSpPr>
          <p:cNvPr id="48" name="Google Shape;48;p58"/>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8"/>
          <p:cNvSpPr txBox="1">
            <a:spLocks noGrp="1"/>
          </p:cNvSpPr>
          <p:nvPr>
            <p:ph type="body" idx="1"/>
          </p:nvPr>
        </p:nvSpPr>
        <p:spPr>
          <a:xfrm>
            <a:off x="2900934" y="767690"/>
            <a:ext cx="2606040" cy="605790"/>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SzPts val="2000"/>
              <a:buNone/>
              <a:defRPr sz="1500" b="1">
                <a:solidFill>
                  <a:srgbClr val="595959"/>
                </a:solidFill>
              </a:defRPr>
            </a:lvl1pPr>
            <a:lvl2pPr marL="685800" lvl="1" indent="-171450" algn="l">
              <a:lnSpc>
                <a:spcPct val="90000"/>
              </a:lnSpc>
              <a:spcBef>
                <a:spcPts val="188"/>
              </a:spcBef>
              <a:spcAft>
                <a:spcPts val="0"/>
              </a:spcAft>
              <a:buSzPts val="2000"/>
              <a:buNone/>
              <a:defRPr sz="1500" b="1"/>
            </a:lvl2pPr>
            <a:lvl3pPr marL="1028700" lvl="2" indent="-171450" algn="l">
              <a:lnSpc>
                <a:spcPct val="90000"/>
              </a:lnSpc>
              <a:spcBef>
                <a:spcPts val="188"/>
              </a:spcBef>
              <a:spcAft>
                <a:spcPts val="0"/>
              </a:spcAft>
              <a:buSzPts val="1800"/>
              <a:buNone/>
              <a:defRPr sz="1350" b="1"/>
            </a:lvl3pPr>
            <a:lvl4pPr marL="1371600" lvl="3" indent="-171450" algn="l">
              <a:lnSpc>
                <a:spcPct val="90000"/>
              </a:lnSpc>
              <a:spcBef>
                <a:spcPts val="188"/>
              </a:spcBef>
              <a:spcAft>
                <a:spcPts val="0"/>
              </a:spcAft>
              <a:buSzPts val="1600"/>
              <a:buNone/>
              <a:defRPr sz="1200" b="1"/>
            </a:lvl4pPr>
            <a:lvl5pPr marL="1714500" lvl="4" indent="-171450" algn="l">
              <a:lnSpc>
                <a:spcPct val="90000"/>
              </a:lnSpc>
              <a:spcBef>
                <a:spcPts val="188"/>
              </a:spcBef>
              <a:spcAft>
                <a:spcPts val="0"/>
              </a:spcAft>
              <a:buSzPts val="1600"/>
              <a:buNone/>
              <a:defRPr sz="1200" b="1"/>
            </a:lvl5pPr>
            <a:lvl6pPr marL="2057400" lvl="5" indent="-171450" algn="l">
              <a:lnSpc>
                <a:spcPct val="90000"/>
              </a:lnSpc>
              <a:spcBef>
                <a:spcPts val="188"/>
              </a:spcBef>
              <a:spcAft>
                <a:spcPts val="0"/>
              </a:spcAft>
              <a:buSzPts val="1600"/>
              <a:buNone/>
              <a:defRPr sz="1200" b="1"/>
            </a:lvl6pPr>
            <a:lvl7pPr marL="2400300" lvl="6" indent="-171450" algn="l">
              <a:lnSpc>
                <a:spcPct val="90000"/>
              </a:lnSpc>
              <a:spcBef>
                <a:spcPts val="188"/>
              </a:spcBef>
              <a:spcAft>
                <a:spcPts val="0"/>
              </a:spcAft>
              <a:buSzPts val="1600"/>
              <a:buNone/>
              <a:defRPr sz="1200" b="1"/>
            </a:lvl7pPr>
            <a:lvl8pPr marL="2743200" lvl="7" indent="-171450" algn="l">
              <a:lnSpc>
                <a:spcPct val="90000"/>
              </a:lnSpc>
              <a:spcBef>
                <a:spcPts val="188"/>
              </a:spcBef>
              <a:spcAft>
                <a:spcPts val="0"/>
              </a:spcAft>
              <a:buSzPts val="1600"/>
              <a:buNone/>
              <a:defRPr sz="1200" b="1"/>
            </a:lvl8pPr>
            <a:lvl9pPr marL="3086100" lvl="8" indent="-171450" algn="l">
              <a:lnSpc>
                <a:spcPct val="90000"/>
              </a:lnSpc>
              <a:spcBef>
                <a:spcPts val="188"/>
              </a:spcBef>
              <a:spcAft>
                <a:spcPts val="188"/>
              </a:spcAft>
              <a:buSzPts val="1600"/>
              <a:buNone/>
              <a:defRPr sz="1200" b="1"/>
            </a:lvl9pPr>
          </a:lstStyle>
          <a:p>
            <a:endParaRPr/>
          </a:p>
        </p:txBody>
      </p:sp>
      <p:sp>
        <p:nvSpPr>
          <p:cNvPr id="50" name="Google Shape;50;p58"/>
          <p:cNvSpPr txBox="1">
            <a:spLocks noGrp="1"/>
          </p:cNvSpPr>
          <p:nvPr>
            <p:ph type="body" idx="2"/>
          </p:nvPr>
        </p:nvSpPr>
        <p:spPr>
          <a:xfrm>
            <a:off x="2900934" y="1448202"/>
            <a:ext cx="2606040" cy="301752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51" name="Google Shape;51;p58"/>
          <p:cNvSpPr txBox="1">
            <a:spLocks noGrp="1"/>
          </p:cNvSpPr>
          <p:nvPr>
            <p:ph type="body" idx="3"/>
          </p:nvPr>
        </p:nvSpPr>
        <p:spPr>
          <a:xfrm>
            <a:off x="5863847" y="767690"/>
            <a:ext cx="2606040" cy="609878"/>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SzPts val="2000"/>
              <a:buNone/>
              <a:defRPr sz="1500" b="1">
                <a:solidFill>
                  <a:srgbClr val="595959"/>
                </a:solidFill>
              </a:defRPr>
            </a:lvl1pPr>
            <a:lvl2pPr marL="685800" lvl="1" indent="-171450" algn="l">
              <a:lnSpc>
                <a:spcPct val="90000"/>
              </a:lnSpc>
              <a:spcBef>
                <a:spcPts val="188"/>
              </a:spcBef>
              <a:spcAft>
                <a:spcPts val="0"/>
              </a:spcAft>
              <a:buSzPts val="2000"/>
              <a:buNone/>
              <a:defRPr sz="1500" b="1"/>
            </a:lvl2pPr>
            <a:lvl3pPr marL="1028700" lvl="2" indent="-171450" algn="l">
              <a:lnSpc>
                <a:spcPct val="90000"/>
              </a:lnSpc>
              <a:spcBef>
                <a:spcPts val="188"/>
              </a:spcBef>
              <a:spcAft>
                <a:spcPts val="0"/>
              </a:spcAft>
              <a:buSzPts val="1800"/>
              <a:buNone/>
              <a:defRPr sz="1350" b="1"/>
            </a:lvl3pPr>
            <a:lvl4pPr marL="1371600" lvl="3" indent="-171450" algn="l">
              <a:lnSpc>
                <a:spcPct val="90000"/>
              </a:lnSpc>
              <a:spcBef>
                <a:spcPts val="188"/>
              </a:spcBef>
              <a:spcAft>
                <a:spcPts val="0"/>
              </a:spcAft>
              <a:buSzPts val="1600"/>
              <a:buNone/>
              <a:defRPr sz="1200" b="1"/>
            </a:lvl4pPr>
            <a:lvl5pPr marL="1714500" lvl="4" indent="-171450" algn="l">
              <a:lnSpc>
                <a:spcPct val="90000"/>
              </a:lnSpc>
              <a:spcBef>
                <a:spcPts val="188"/>
              </a:spcBef>
              <a:spcAft>
                <a:spcPts val="0"/>
              </a:spcAft>
              <a:buSzPts val="1600"/>
              <a:buNone/>
              <a:defRPr sz="1200" b="1"/>
            </a:lvl5pPr>
            <a:lvl6pPr marL="2057400" lvl="5" indent="-171450" algn="l">
              <a:lnSpc>
                <a:spcPct val="90000"/>
              </a:lnSpc>
              <a:spcBef>
                <a:spcPts val="188"/>
              </a:spcBef>
              <a:spcAft>
                <a:spcPts val="0"/>
              </a:spcAft>
              <a:buSzPts val="1600"/>
              <a:buNone/>
              <a:defRPr sz="1200" b="1"/>
            </a:lvl6pPr>
            <a:lvl7pPr marL="2400300" lvl="6" indent="-171450" algn="l">
              <a:lnSpc>
                <a:spcPct val="90000"/>
              </a:lnSpc>
              <a:spcBef>
                <a:spcPts val="188"/>
              </a:spcBef>
              <a:spcAft>
                <a:spcPts val="0"/>
              </a:spcAft>
              <a:buSzPts val="1600"/>
              <a:buNone/>
              <a:defRPr sz="1200" b="1"/>
            </a:lvl7pPr>
            <a:lvl8pPr marL="2743200" lvl="7" indent="-171450" algn="l">
              <a:lnSpc>
                <a:spcPct val="90000"/>
              </a:lnSpc>
              <a:spcBef>
                <a:spcPts val="188"/>
              </a:spcBef>
              <a:spcAft>
                <a:spcPts val="0"/>
              </a:spcAft>
              <a:buSzPts val="1600"/>
              <a:buNone/>
              <a:defRPr sz="1200" b="1"/>
            </a:lvl8pPr>
            <a:lvl9pPr marL="3086100" lvl="8" indent="-171450" algn="l">
              <a:lnSpc>
                <a:spcPct val="90000"/>
              </a:lnSpc>
              <a:spcBef>
                <a:spcPts val="188"/>
              </a:spcBef>
              <a:spcAft>
                <a:spcPts val="188"/>
              </a:spcAft>
              <a:buSzPts val="1600"/>
              <a:buNone/>
              <a:defRPr sz="1200" b="1"/>
            </a:lvl9pPr>
          </a:lstStyle>
          <a:p>
            <a:endParaRPr/>
          </a:p>
        </p:txBody>
      </p:sp>
      <p:sp>
        <p:nvSpPr>
          <p:cNvPr id="52" name="Google Shape;52;p58"/>
          <p:cNvSpPr txBox="1">
            <a:spLocks noGrp="1"/>
          </p:cNvSpPr>
          <p:nvPr>
            <p:ph type="body" idx="4"/>
          </p:nvPr>
        </p:nvSpPr>
        <p:spPr>
          <a:xfrm>
            <a:off x="5863847" y="1448202"/>
            <a:ext cx="2606040" cy="301752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53" name="Google Shape;53;p58"/>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8"/>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8"/>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56" name="Google Shape;56;p58"/>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9895187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59"/>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59"/>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9"/>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9"/>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62" name="Google Shape;62;p59"/>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3171642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60"/>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0"/>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0"/>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67" name="Google Shape;67;p60"/>
          <p:cNvPicPr preferRelativeResize="0"/>
          <p:nvPr/>
        </p:nvPicPr>
        <p:blipFill rotWithShape="1">
          <a:blip r:embed="rId2">
            <a:alphaModFix/>
          </a:blip>
          <a:srcRect/>
          <a:stretch/>
        </p:blipFill>
        <p:spPr>
          <a:xfrm>
            <a:off x="20204" y="5030906"/>
            <a:ext cx="9144000" cy="129440"/>
          </a:xfrm>
          <a:prstGeom prst="rect">
            <a:avLst/>
          </a:prstGeom>
          <a:noFill/>
          <a:ln>
            <a:noFill/>
          </a:ln>
        </p:spPr>
      </p:pic>
      <p:sp>
        <p:nvSpPr>
          <p:cNvPr id="68" name="Google Shape;68;p60"/>
          <p:cNvSpPr/>
          <p:nvPr/>
        </p:nvSpPr>
        <p:spPr>
          <a:xfrm>
            <a:off x="8861898" y="569214"/>
            <a:ext cx="288036" cy="3998214"/>
          </a:xfrm>
          <a:prstGeom prst="rect">
            <a:avLst/>
          </a:prstGeom>
          <a:solidFill>
            <a:srgbClr val="000F4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69" name="Google Shape;69;p60"/>
          <p:cNvSpPr/>
          <p:nvPr/>
        </p:nvSpPr>
        <p:spPr>
          <a:xfrm>
            <a:off x="1" y="569214"/>
            <a:ext cx="288036" cy="3998214"/>
          </a:xfrm>
          <a:prstGeom prst="rect">
            <a:avLst/>
          </a:prstGeom>
          <a:solidFill>
            <a:srgbClr val="FE7A10"/>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58318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0"/>
        <p:cNvGrpSpPr/>
        <p:nvPr/>
      </p:nvGrpSpPr>
      <p:grpSpPr>
        <a:xfrm>
          <a:off x="0" y="0"/>
          <a:ext cx="0" cy="0"/>
          <a:chOff x="0" y="0"/>
          <a:chExt cx="0" cy="0"/>
        </a:xfrm>
      </p:grpSpPr>
      <p:sp>
        <p:nvSpPr>
          <p:cNvPr id="71" name="Google Shape;71;p61"/>
          <p:cNvSpPr txBox="1">
            <a:spLocks noGrp="1"/>
          </p:cNvSpPr>
          <p:nvPr>
            <p:ph type="title"/>
          </p:nvPr>
        </p:nvSpPr>
        <p:spPr>
          <a:xfrm>
            <a:off x="192024" y="857250"/>
            <a:ext cx="2125980" cy="1783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61"/>
          <p:cNvSpPr txBox="1">
            <a:spLocks noGrp="1"/>
          </p:cNvSpPr>
          <p:nvPr>
            <p:ph type="body" idx="1"/>
          </p:nvPr>
        </p:nvSpPr>
        <p:spPr>
          <a:xfrm>
            <a:off x="2900934" y="651510"/>
            <a:ext cx="548640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73" name="Google Shape;73;p61"/>
          <p:cNvSpPr txBox="1">
            <a:spLocks noGrp="1"/>
          </p:cNvSpPr>
          <p:nvPr>
            <p:ph type="body" idx="2"/>
          </p:nvPr>
        </p:nvSpPr>
        <p:spPr>
          <a:xfrm>
            <a:off x="192024" y="2620632"/>
            <a:ext cx="2125980" cy="1741493"/>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900"/>
              </a:spcBef>
              <a:spcAft>
                <a:spcPts val="0"/>
              </a:spcAft>
              <a:buSzPts val="1400"/>
              <a:buNone/>
              <a:defRPr sz="1050">
                <a:solidFill>
                  <a:srgbClr val="FFFFFF"/>
                </a:solidFill>
              </a:defRPr>
            </a:lvl1pPr>
            <a:lvl2pPr marL="685800" lvl="1" indent="-171450" algn="l">
              <a:lnSpc>
                <a:spcPct val="90000"/>
              </a:lnSpc>
              <a:spcBef>
                <a:spcPts val="188"/>
              </a:spcBef>
              <a:spcAft>
                <a:spcPts val="0"/>
              </a:spcAft>
              <a:buSzPts val="1200"/>
              <a:buNone/>
              <a:defRPr sz="900"/>
            </a:lvl2pPr>
            <a:lvl3pPr marL="1028700" lvl="2" indent="-171450" algn="l">
              <a:lnSpc>
                <a:spcPct val="90000"/>
              </a:lnSpc>
              <a:spcBef>
                <a:spcPts val="188"/>
              </a:spcBef>
              <a:spcAft>
                <a:spcPts val="0"/>
              </a:spcAft>
              <a:buSzPts val="1000"/>
              <a:buNone/>
              <a:defRPr sz="750"/>
            </a:lvl3pPr>
            <a:lvl4pPr marL="1371600" lvl="3" indent="-171450" algn="l">
              <a:lnSpc>
                <a:spcPct val="90000"/>
              </a:lnSpc>
              <a:spcBef>
                <a:spcPts val="188"/>
              </a:spcBef>
              <a:spcAft>
                <a:spcPts val="0"/>
              </a:spcAft>
              <a:buSzPts val="900"/>
              <a:buNone/>
              <a:defRPr sz="675"/>
            </a:lvl4pPr>
            <a:lvl5pPr marL="1714500" lvl="4" indent="-171450" algn="l">
              <a:lnSpc>
                <a:spcPct val="90000"/>
              </a:lnSpc>
              <a:spcBef>
                <a:spcPts val="188"/>
              </a:spcBef>
              <a:spcAft>
                <a:spcPts val="0"/>
              </a:spcAft>
              <a:buSzPts val="900"/>
              <a:buNone/>
              <a:defRPr sz="675"/>
            </a:lvl5pPr>
            <a:lvl6pPr marL="2057400" lvl="5" indent="-171450" algn="l">
              <a:lnSpc>
                <a:spcPct val="90000"/>
              </a:lnSpc>
              <a:spcBef>
                <a:spcPts val="188"/>
              </a:spcBef>
              <a:spcAft>
                <a:spcPts val="0"/>
              </a:spcAft>
              <a:buSzPts val="900"/>
              <a:buNone/>
              <a:defRPr sz="675"/>
            </a:lvl6pPr>
            <a:lvl7pPr marL="2400300" lvl="6" indent="-171450" algn="l">
              <a:lnSpc>
                <a:spcPct val="90000"/>
              </a:lnSpc>
              <a:spcBef>
                <a:spcPts val="188"/>
              </a:spcBef>
              <a:spcAft>
                <a:spcPts val="0"/>
              </a:spcAft>
              <a:buSzPts val="900"/>
              <a:buNone/>
              <a:defRPr sz="675"/>
            </a:lvl7pPr>
            <a:lvl8pPr marL="2743200" lvl="7" indent="-171450" algn="l">
              <a:lnSpc>
                <a:spcPct val="90000"/>
              </a:lnSpc>
              <a:spcBef>
                <a:spcPts val="188"/>
              </a:spcBef>
              <a:spcAft>
                <a:spcPts val="0"/>
              </a:spcAft>
              <a:buSzPts val="900"/>
              <a:buNone/>
              <a:defRPr sz="675"/>
            </a:lvl8pPr>
            <a:lvl9pPr marL="3086100" lvl="8" indent="-171450" algn="l">
              <a:lnSpc>
                <a:spcPct val="90000"/>
              </a:lnSpc>
              <a:spcBef>
                <a:spcPts val="188"/>
              </a:spcBef>
              <a:spcAft>
                <a:spcPts val="188"/>
              </a:spcAft>
              <a:buSzPts val="900"/>
              <a:buNone/>
              <a:defRPr sz="675"/>
            </a:lvl9pPr>
          </a:lstStyle>
          <a:p>
            <a:endParaRPr/>
          </a:p>
        </p:txBody>
      </p:sp>
      <p:sp>
        <p:nvSpPr>
          <p:cNvPr id="74" name="Google Shape;74;p61"/>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1"/>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1"/>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77" name="Google Shape;77;p61"/>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1849492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8"/>
        <p:cNvGrpSpPr/>
        <p:nvPr/>
      </p:nvGrpSpPr>
      <p:grpSpPr>
        <a:xfrm>
          <a:off x="0" y="0"/>
          <a:ext cx="0" cy="0"/>
          <a:chOff x="0" y="0"/>
          <a:chExt cx="0" cy="0"/>
        </a:xfrm>
      </p:grpSpPr>
      <p:sp>
        <p:nvSpPr>
          <p:cNvPr id="79" name="Google Shape;79;p62"/>
          <p:cNvSpPr txBox="1">
            <a:spLocks noGrp="1"/>
          </p:cNvSpPr>
          <p:nvPr>
            <p:ph type="title"/>
          </p:nvPr>
        </p:nvSpPr>
        <p:spPr>
          <a:xfrm>
            <a:off x="192024" y="857250"/>
            <a:ext cx="2125980" cy="1783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2"/>
          <p:cNvSpPr>
            <a:spLocks noGrp="1"/>
          </p:cNvSpPr>
          <p:nvPr>
            <p:ph type="pic" idx="2"/>
          </p:nvPr>
        </p:nvSpPr>
        <p:spPr>
          <a:xfrm>
            <a:off x="2677983" y="575564"/>
            <a:ext cx="6086423" cy="3998214"/>
          </a:xfrm>
          <a:prstGeom prst="rect">
            <a:avLst/>
          </a:prstGeom>
          <a:solidFill>
            <a:srgbClr val="BFBFBF"/>
          </a:solidFill>
          <a:ln>
            <a:noFill/>
          </a:ln>
        </p:spPr>
      </p:sp>
      <p:sp>
        <p:nvSpPr>
          <p:cNvPr id="81" name="Google Shape;81;p62"/>
          <p:cNvSpPr txBox="1">
            <a:spLocks noGrp="1"/>
          </p:cNvSpPr>
          <p:nvPr>
            <p:ph type="body" idx="1"/>
          </p:nvPr>
        </p:nvSpPr>
        <p:spPr>
          <a:xfrm>
            <a:off x="192024" y="2619756"/>
            <a:ext cx="2125980" cy="1741932"/>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900"/>
              </a:spcBef>
              <a:spcAft>
                <a:spcPts val="0"/>
              </a:spcAft>
              <a:buSzPts val="1400"/>
              <a:buNone/>
              <a:defRPr sz="1050">
                <a:solidFill>
                  <a:srgbClr val="FFFFFF"/>
                </a:solidFill>
              </a:defRPr>
            </a:lvl1pPr>
            <a:lvl2pPr marL="685800" lvl="1" indent="-171450" algn="l">
              <a:lnSpc>
                <a:spcPct val="90000"/>
              </a:lnSpc>
              <a:spcBef>
                <a:spcPts val="188"/>
              </a:spcBef>
              <a:spcAft>
                <a:spcPts val="0"/>
              </a:spcAft>
              <a:buSzPts val="1200"/>
              <a:buNone/>
              <a:defRPr sz="900"/>
            </a:lvl2pPr>
            <a:lvl3pPr marL="1028700" lvl="2" indent="-171450" algn="l">
              <a:lnSpc>
                <a:spcPct val="90000"/>
              </a:lnSpc>
              <a:spcBef>
                <a:spcPts val="188"/>
              </a:spcBef>
              <a:spcAft>
                <a:spcPts val="0"/>
              </a:spcAft>
              <a:buSzPts val="1000"/>
              <a:buNone/>
              <a:defRPr sz="750"/>
            </a:lvl3pPr>
            <a:lvl4pPr marL="1371600" lvl="3" indent="-171450" algn="l">
              <a:lnSpc>
                <a:spcPct val="90000"/>
              </a:lnSpc>
              <a:spcBef>
                <a:spcPts val="188"/>
              </a:spcBef>
              <a:spcAft>
                <a:spcPts val="0"/>
              </a:spcAft>
              <a:buSzPts val="900"/>
              <a:buNone/>
              <a:defRPr sz="675"/>
            </a:lvl4pPr>
            <a:lvl5pPr marL="1714500" lvl="4" indent="-171450" algn="l">
              <a:lnSpc>
                <a:spcPct val="90000"/>
              </a:lnSpc>
              <a:spcBef>
                <a:spcPts val="188"/>
              </a:spcBef>
              <a:spcAft>
                <a:spcPts val="0"/>
              </a:spcAft>
              <a:buSzPts val="900"/>
              <a:buNone/>
              <a:defRPr sz="675"/>
            </a:lvl5pPr>
            <a:lvl6pPr marL="2057400" lvl="5" indent="-171450" algn="l">
              <a:lnSpc>
                <a:spcPct val="90000"/>
              </a:lnSpc>
              <a:spcBef>
                <a:spcPts val="188"/>
              </a:spcBef>
              <a:spcAft>
                <a:spcPts val="0"/>
              </a:spcAft>
              <a:buSzPts val="900"/>
              <a:buNone/>
              <a:defRPr sz="675"/>
            </a:lvl6pPr>
            <a:lvl7pPr marL="2400300" lvl="6" indent="-171450" algn="l">
              <a:lnSpc>
                <a:spcPct val="90000"/>
              </a:lnSpc>
              <a:spcBef>
                <a:spcPts val="188"/>
              </a:spcBef>
              <a:spcAft>
                <a:spcPts val="0"/>
              </a:spcAft>
              <a:buSzPts val="900"/>
              <a:buNone/>
              <a:defRPr sz="675"/>
            </a:lvl7pPr>
            <a:lvl8pPr marL="2743200" lvl="7" indent="-171450" algn="l">
              <a:lnSpc>
                <a:spcPct val="90000"/>
              </a:lnSpc>
              <a:spcBef>
                <a:spcPts val="188"/>
              </a:spcBef>
              <a:spcAft>
                <a:spcPts val="0"/>
              </a:spcAft>
              <a:buSzPts val="900"/>
              <a:buNone/>
              <a:defRPr sz="675"/>
            </a:lvl8pPr>
            <a:lvl9pPr marL="3086100" lvl="8" indent="-171450" algn="l">
              <a:lnSpc>
                <a:spcPct val="90000"/>
              </a:lnSpc>
              <a:spcBef>
                <a:spcPts val="188"/>
              </a:spcBef>
              <a:spcAft>
                <a:spcPts val="188"/>
              </a:spcAft>
              <a:buSzPts val="900"/>
              <a:buNone/>
              <a:defRPr sz="675"/>
            </a:lvl9pPr>
          </a:lstStyle>
          <a:p>
            <a:endParaRPr/>
          </a:p>
        </p:txBody>
      </p:sp>
      <p:sp>
        <p:nvSpPr>
          <p:cNvPr id="82" name="Google Shape;82;p62"/>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2"/>
          <p:cNvSpPr txBox="1">
            <a:spLocks noGrp="1"/>
          </p:cNvSpPr>
          <p:nvPr>
            <p:ph type="ftr" idx="11"/>
          </p:nvPr>
        </p:nvSpPr>
        <p:spPr>
          <a:xfrm>
            <a:off x="2624326"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2"/>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85" name="Google Shape;85;p62"/>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656908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6"/>
        <p:cNvGrpSpPr/>
        <p:nvPr/>
      </p:nvGrpSpPr>
      <p:grpSpPr>
        <a:xfrm>
          <a:off x="0" y="0"/>
          <a:ext cx="0" cy="0"/>
          <a:chOff x="0" y="0"/>
          <a:chExt cx="0" cy="0"/>
        </a:xfrm>
      </p:grpSpPr>
      <p:sp>
        <p:nvSpPr>
          <p:cNvPr id="87" name="Google Shape;87;p63"/>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63"/>
          <p:cNvSpPr txBox="1">
            <a:spLocks noGrp="1"/>
          </p:cNvSpPr>
          <p:nvPr>
            <p:ph type="body" idx="1"/>
          </p:nvPr>
        </p:nvSpPr>
        <p:spPr>
          <a:xfrm rot="5400000">
            <a:off x="3724911" y="-174879"/>
            <a:ext cx="3840480" cy="5486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900"/>
              </a:spcBef>
              <a:spcAft>
                <a:spcPts val="0"/>
              </a:spcAft>
              <a:buSzPts val="1800"/>
              <a:buChar char="●"/>
              <a:defRPr/>
            </a:lvl1pPr>
            <a:lvl2pPr marL="685800" lvl="1" indent="-257175" algn="l">
              <a:lnSpc>
                <a:spcPct val="90000"/>
              </a:lnSpc>
              <a:spcBef>
                <a:spcPts val="188"/>
              </a:spcBef>
              <a:spcAft>
                <a:spcPts val="0"/>
              </a:spcAft>
              <a:buSzPts val="1800"/>
              <a:buChar char="●"/>
              <a:defRPr/>
            </a:lvl2pPr>
            <a:lvl3pPr marL="1028700" lvl="2" indent="-257175" algn="l">
              <a:lnSpc>
                <a:spcPct val="90000"/>
              </a:lnSpc>
              <a:spcBef>
                <a:spcPts val="188"/>
              </a:spcBef>
              <a:spcAft>
                <a:spcPts val="0"/>
              </a:spcAft>
              <a:buSzPts val="1800"/>
              <a:buChar char="●"/>
              <a:defRPr/>
            </a:lvl3pPr>
            <a:lvl4pPr marL="1371600" lvl="3" indent="-257175" algn="l">
              <a:lnSpc>
                <a:spcPct val="90000"/>
              </a:lnSpc>
              <a:spcBef>
                <a:spcPts val="188"/>
              </a:spcBef>
              <a:spcAft>
                <a:spcPts val="0"/>
              </a:spcAft>
              <a:buSzPts val="1800"/>
              <a:buChar char="●"/>
              <a:defRPr/>
            </a:lvl4pPr>
            <a:lvl5pPr marL="1714500" lvl="4" indent="-257175" algn="l">
              <a:lnSpc>
                <a:spcPct val="90000"/>
              </a:lnSpc>
              <a:spcBef>
                <a:spcPts val="188"/>
              </a:spcBef>
              <a:spcAft>
                <a:spcPts val="0"/>
              </a:spcAft>
              <a:buSzPts val="1800"/>
              <a:buChar char="●"/>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89" name="Google Shape;89;p63"/>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3"/>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3"/>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92" name="Google Shape;92;p63"/>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4396661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3"/>
        <p:cNvGrpSpPr/>
        <p:nvPr/>
      </p:nvGrpSpPr>
      <p:grpSpPr>
        <a:xfrm>
          <a:off x="0" y="0"/>
          <a:ext cx="0" cy="0"/>
          <a:chOff x="0" y="0"/>
          <a:chExt cx="0" cy="0"/>
        </a:xfrm>
      </p:grpSpPr>
      <p:sp>
        <p:nvSpPr>
          <p:cNvPr id="94" name="Google Shape;94;p64"/>
          <p:cNvSpPr txBox="1">
            <a:spLocks noGrp="1"/>
          </p:cNvSpPr>
          <p:nvPr>
            <p:ph type="title"/>
          </p:nvPr>
        </p:nvSpPr>
        <p:spPr>
          <a:xfrm rot="5400000">
            <a:off x="-514350" y="1543050"/>
            <a:ext cx="3714750" cy="21145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64"/>
          <p:cNvSpPr txBox="1">
            <a:spLocks noGrp="1"/>
          </p:cNvSpPr>
          <p:nvPr>
            <p:ph type="body" idx="1"/>
          </p:nvPr>
        </p:nvSpPr>
        <p:spPr>
          <a:xfrm rot="5400000">
            <a:off x="3723894" y="-171450"/>
            <a:ext cx="3840480" cy="5486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900"/>
              </a:spcBef>
              <a:spcAft>
                <a:spcPts val="0"/>
              </a:spcAft>
              <a:buSzPts val="1800"/>
              <a:buChar char="●"/>
              <a:defRPr/>
            </a:lvl1pPr>
            <a:lvl2pPr marL="685800" lvl="1" indent="-257175" algn="l">
              <a:lnSpc>
                <a:spcPct val="90000"/>
              </a:lnSpc>
              <a:spcBef>
                <a:spcPts val="188"/>
              </a:spcBef>
              <a:spcAft>
                <a:spcPts val="0"/>
              </a:spcAft>
              <a:buSzPts val="1800"/>
              <a:buChar char="●"/>
              <a:defRPr/>
            </a:lvl2pPr>
            <a:lvl3pPr marL="1028700" lvl="2" indent="-257175" algn="l">
              <a:lnSpc>
                <a:spcPct val="90000"/>
              </a:lnSpc>
              <a:spcBef>
                <a:spcPts val="188"/>
              </a:spcBef>
              <a:spcAft>
                <a:spcPts val="0"/>
              </a:spcAft>
              <a:buSzPts val="1800"/>
              <a:buChar char="●"/>
              <a:defRPr/>
            </a:lvl3pPr>
            <a:lvl4pPr marL="1371600" lvl="3" indent="-257175" algn="l">
              <a:lnSpc>
                <a:spcPct val="90000"/>
              </a:lnSpc>
              <a:spcBef>
                <a:spcPts val="188"/>
              </a:spcBef>
              <a:spcAft>
                <a:spcPts val="0"/>
              </a:spcAft>
              <a:buSzPts val="1800"/>
              <a:buChar char="●"/>
              <a:defRPr/>
            </a:lvl4pPr>
            <a:lvl5pPr marL="1714500" lvl="4" indent="-257175" algn="l">
              <a:lnSpc>
                <a:spcPct val="90000"/>
              </a:lnSpc>
              <a:spcBef>
                <a:spcPts val="188"/>
              </a:spcBef>
              <a:spcAft>
                <a:spcPts val="0"/>
              </a:spcAft>
              <a:buSzPts val="1800"/>
              <a:buChar char="●"/>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96" name="Google Shape;96;p64"/>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64"/>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64"/>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99" name="Google Shape;99;p64"/>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31449222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109"/>
        <p:cNvGrpSpPr/>
        <p:nvPr/>
      </p:nvGrpSpPr>
      <p:grpSpPr>
        <a:xfrm>
          <a:off x="0" y="0"/>
          <a:ext cx="0" cy="0"/>
          <a:chOff x="0" y="0"/>
          <a:chExt cx="0" cy="0"/>
        </a:xfrm>
      </p:grpSpPr>
      <p:sp>
        <p:nvSpPr>
          <p:cNvPr id="110" name="Google Shape;110;p54"/>
          <p:cNvSpPr txBox="1">
            <a:spLocks noGrp="1"/>
          </p:cNvSpPr>
          <p:nvPr>
            <p:ph type="body" idx="1"/>
          </p:nvPr>
        </p:nvSpPr>
        <p:spPr>
          <a:xfrm>
            <a:off x="365128" y="1289051"/>
            <a:ext cx="8329613" cy="3389313"/>
          </a:xfrm>
          <a:prstGeom prst="rect">
            <a:avLst/>
          </a:prstGeom>
          <a:noFill/>
          <a:ln>
            <a:noFill/>
          </a:ln>
        </p:spPr>
        <p:txBody>
          <a:bodyPr spcFirstLastPara="1" wrap="square" lIns="91425" tIns="45700" rIns="91425" bIns="45700" anchor="ctr" anchorCtr="0">
            <a:normAutofit/>
          </a:bodyPr>
          <a:lstStyle>
            <a:lvl1pPr marL="342900" lvl="0" indent="-260366" algn="l">
              <a:lnSpc>
                <a:spcPct val="90000"/>
              </a:lnSpc>
              <a:spcBef>
                <a:spcPts val="600"/>
              </a:spcBef>
              <a:spcAft>
                <a:spcPts val="0"/>
              </a:spcAft>
              <a:buSzPts val="1867"/>
              <a:buChar char="●"/>
              <a:defRPr sz="1400" b="0"/>
            </a:lvl1pPr>
            <a:lvl2pPr marL="685800" lvl="1" indent="-253984" algn="l">
              <a:lnSpc>
                <a:spcPct val="90000"/>
              </a:lnSpc>
              <a:spcBef>
                <a:spcPts val="600"/>
              </a:spcBef>
              <a:spcAft>
                <a:spcPts val="0"/>
              </a:spcAft>
              <a:buClr>
                <a:srgbClr val="6C8C1A"/>
              </a:buClr>
              <a:buSzPts val="1733"/>
              <a:buFont typeface="Noto Sans Symbols"/>
              <a:buChar char="▪"/>
              <a:defRPr sz="1300"/>
            </a:lvl2pPr>
            <a:lvl3pPr marL="1028700" lvl="2" indent="-247650" algn="l">
              <a:lnSpc>
                <a:spcPct val="90000"/>
              </a:lnSpc>
              <a:spcBef>
                <a:spcPts val="600"/>
              </a:spcBef>
              <a:spcAft>
                <a:spcPts val="0"/>
              </a:spcAft>
              <a:buClr>
                <a:srgbClr val="3086AB"/>
              </a:buClr>
              <a:buSzPts val="1600"/>
              <a:buFont typeface="Arial"/>
              <a:buChar char="•"/>
              <a:defRPr sz="1200"/>
            </a:lvl3pPr>
            <a:lvl4pPr marL="1371600" lvl="3" indent="-238125" algn="l">
              <a:lnSpc>
                <a:spcPct val="90000"/>
              </a:lnSpc>
              <a:spcBef>
                <a:spcPts val="600"/>
              </a:spcBef>
              <a:spcAft>
                <a:spcPts val="0"/>
              </a:spcAft>
              <a:buSzPts val="1400"/>
              <a:buFont typeface="Arial"/>
              <a:buChar char="-"/>
              <a:defRPr/>
            </a:lvl4pPr>
            <a:lvl5pPr marL="1714500" lvl="4" indent="-238125" algn="l">
              <a:lnSpc>
                <a:spcPct val="90000"/>
              </a:lnSpc>
              <a:spcBef>
                <a:spcPts val="600"/>
              </a:spcBef>
              <a:spcAft>
                <a:spcPts val="0"/>
              </a:spcAft>
              <a:buSzPts val="1400"/>
              <a:buChar char="●"/>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111" name="Google Shape;111;p54"/>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54"/>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9pPr>
          </a:lstStyle>
          <a:p>
            <a:fld id="{00000000-1234-1234-1234-123412341234}" type="slidenum">
              <a:rPr lang="en-IN" smtClean="0"/>
              <a:pPr/>
              <a:t>‹#›</a:t>
            </a:fld>
            <a:endParaRPr lang="en-IN"/>
          </a:p>
        </p:txBody>
      </p:sp>
      <p:sp>
        <p:nvSpPr>
          <p:cNvPr id="113" name="Google Shape;113;p54"/>
          <p:cNvSpPr txBox="1">
            <a:spLocks noGrp="1"/>
          </p:cNvSpPr>
          <p:nvPr>
            <p:ph type="title"/>
          </p:nvPr>
        </p:nvSpPr>
        <p:spPr>
          <a:xfrm>
            <a:off x="365128" y="484697"/>
            <a:ext cx="8329613" cy="523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6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008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14"/>
        <p:cNvGrpSpPr/>
        <p:nvPr/>
      </p:nvGrpSpPr>
      <p:grpSpPr>
        <a:xfrm>
          <a:off x="0" y="0"/>
          <a:ext cx="0" cy="0"/>
          <a:chOff x="0" y="0"/>
          <a:chExt cx="0" cy="0"/>
        </a:xfrm>
      </p:grpSpPr>
      <p:sp>
        <p:nvSpPr>
          <p:cNvPr id="115" name="Google Shape;115;p65"/>
          <p:cNvSpPr txBox="1">
            <a:spLocks noGrp="1"/>
          </p:cNvSpPr>
          <p:nvPr>
            <p:ph type="ctrTitle"/>
          </p:nvPr>
        </p:nvSpPr>
        <p:spPr>
          <a:xfrm>
            <a:off x="802385" y="973836"/>
            <a:ext cx="7662346" cy="24414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546"/>
              </a:buClr>
              <a:buSzPts val="5900"/>
              <a:buFont typeface="Corbel"/>
              <a:buNone/>
              <a:defRPr sz="4425">
                <a:solidFill>
                  <a:srgbClr val="000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65"/>
          <p:cNvSpPr txBox="1">
            <a:spLocks noGrp="1"/>
          </p:cNvSpPr>
          <p:nvPr>
            <p:ph type="subTitle" idx="1"/>
          </p:nvPr>
        </p:nvSpPr>
        <p:spPr>
          <a:xfrm>
            <a:off x="825011" y="3502685"/>
            <a:ext cx="7639720" cy="685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900"/>
              </a:spcBef>
              <a:spcAft>
                <a:spcPts val="0"/>
              </a:spcAft>
              <a:buSzPts val="2200"/>
              <a:buNone/>
              <a:defRPr sz="1650" cap="none">
                <a:solidFill>
                  <a:srgbClr val="CC4B14"/>
                </a:solidFill>
              </a:defRPr>
            </a:lvl1pPr>
            <a:lvl2pPr lvl="1" algn="ctr">
              <a:lnSpc>
                <a:spcPct val="90000"/>
              </a:lnSpc>
              <a:spcBef>
                <a:spcPts val="188"/>
              </a:spcBef>
              <a:spcAft>
                <a:spcPts val="0"/>
              </a:spcAft>
              <a:buSzPts val="2200"/>
              <a:buNone/>
              <a:defRPr sz="1650"/>
            </a:lvl2pPr>
            <a:lvl3pPr lvl="2" algn="ctr">
              <a:lnSpc>
                <a:spcPct val="90000"/>
              </a:lnSpc>
              <a:spcBef>
                <a:spcPts val="188"/>
              </a:spcBef>
              <a:spcAft>
                <a:spcPts val="0"/>
              </a:spcAft>
              <a:buSzPts val="2200"/>
              <a:buNone/>
              <a:defRPr sz="1650"/>
            </a:lvl3pPr>
            <a:lvl4pPr lvl="3" algn="ctr">
              <a:lnSpc>
                <a:spcPct val="90000"/>
              </a:lnSpc>
              <a:spcBef>
                <a:spcPts val="188"/>
              </a:spcBef>
              <a:spcAft>
                <a:spcPts val="0"/>
              </a:spcAft>
              <a:buSzPts val="2000"/>
              <a:buNone/>
              <a:defRPr sz="1500"/>
            </a:lvl4pPr>
            <a:lvl5pPr lvl="4" algn="ctr">
              <a:lnSpc>
                <a:spcPct val="90000"/>
              </a:lnSpc>
              <a:spcBef>
                <a:spcPts val="188"/>
              </a:spcBef>
              <a:spcAft>
                <a:spcPts val="0"/>
              </a:spcAft>
              <a:buSzPts val="2000"/>
              <a:buNone/>
              <a:defRPr sz="1500"/>
            </a:lvl5pPr>
            <a:lvl6pPr lvl="5" algn="ctr">
              <a:lnSpc>
                <a:spcPct val="90000"/>
              </a:lnSpc>
              <a:spcBef>
                <a:spcPts val="188"/>
              </a:spcBef>
              <a:spcAft>
                <a:spcPts val="0"/>
              </a:spcAft>
              <a:buSzPts val="2000"/>
              <a:buNone/>
              <a:defRPr sz="1500"/>
            </a:lvl6pPr>
            <a:lvl7pPr lvl="6" algn="ctr">
              <a:lnSpc>
                <a:spcPct val="90000"/>
              </a:lnSpc>
              <a:spcBef>
                <a:spcPts val="188"/>
              </a:spcBef>
              <a:spcAft>
                <a:spcPts val="0"/>
              </a:spcAft>
              <a:buSzPts val="2000"/>
              <a:buNone/>
              <a:defRPr sz="1500"/>
            </a:lvl7pPr>
            <a:lvl8pPr lvl="7" algn="ctr">
              <a:lnSpc>
                <a:spcPct val="90000"/>
              </a:lnSpc>
              <a:spcBef>
                <a:spcPts val="188"/>
              </a:spcBef>
              <a:spcAft>
                <a:spcPts val="0"/>
              </a:spcAft>
              <a:buSzPts val="2000"/>
              <a:buNone/>
              <a:defRPr sz="1500"/>
            </a:lvl8pPr>
            <a:lvl9pPr lvl="8" algn="ctr">
              <a:lnSpc>
                <a:spcPct val="90000"/>
              </a:lnSpc>
              <a:spcBef>
                <a:spcPts val="188"/>
              </a:spcBef>
              <a:spcAft>
                <a:spcPts val="188"/>
              </a:spcAft>
              <a:buSzPts val="2000"/>
              <a:buNone/>
              <a:defRPr sz="1500"/>
            </a:lvl9pPr>
          </a:lstStyle>
          <a:p>
            <a:endParaRPr/>
          </a:p>
        </p:txBody>
      </p:sp>
      <p:sp>
        <p:nvSpPr>
          <p:cNvPr id="117" name="Google Shape;117;p65"/>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65"/>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65"/>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20" name="Google Shape;120;p65"/>
          <p:cNvPicPr preferRelativeResize="0"/>
          <p:nvPr/>
        </p:nvPicPr>
        <p:blipFill rotWithShape="1">
          <a:blip r:embed="rId2">
            <a:alphaModFix/>
          </a:blip>
          <a:srcRect/>
          <a:stretch/>
        </p:blipFill>
        <p:spPr>
          <a:xfrm>
            <a:off x="20204" y="5030906"/>
            <a:ext cx="9144000" cy="129440"/>
          </a:xfrm>
          <a:prstGeom prst="rect">
            <a:avLst/>
          </a:prstGeom>
          <a:noFill/>
          <a:ln>
            <a:noFill/>
          </a:ln>
        </p:spPr>
      </p:pic>
    </p:spTree>
    <p:extLst>
      <p:ext uri="{BB962C8B-B14F-4D97-AF65-F5344CB8AC3E}">
        <p14:creationId xmlns:p14="http://schemas.microsoft.com/office/powerpoint/2010/main" val="17884400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1"/>
        <p:cNvGrpSpPr/>
        <p:nvPr/>
      </p:nvGrpSpPr>
      <p:grpSpPr>
        <a:xfrm>
          <a:off x="0" y="0"/>
          <a:ext cx="0" cy="0"/>
          <a:chOff x="0" y="0"/>
          <a:chExt cx="0" cy="0"/>
        </a:xfrm>
      </p:grpSpPr>
      <p:sp>
        <p:nvSpPr>
          <p:cNvPr id="122" name="Google Shape;122;p66"/>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66"/>
          <p:cNvSpPr txBox="1">
            <a:spLocks noGrp="1"/>
          </p:cNvSpPr>
          <p:nvPr>
            <p:ph type="body" idx="1"/>
          </p:nvPr>
        </p:nvSpPr>
        <p:spPr>
          <a:xfrm>
            <a:off x="2901951" y="648081"/>
            <a:ext cx="548640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a:solidFill>
                  <a:srgbClr val="000F46"/>
                </a:solidFill>
              </a:defRPr>
            </a:lvl1pPr>
            <a:lvl2pPr marL="685800" lvl="1" indent="-257175" algn="l">
              <a:lnSpc>
                <a:spcPct val="90000"/>
              </a:lnSpc>
              <a:spcBef>
                <a:spcPts val="188"/>
              </a:spcBef>
              <a:spcAft>
                <a:spcPts val="0"/>
              </a:spcAft>
              <a:buSzPts val="1800"/>
              <a:buChar char="●"/>
              <a:defRPr>
                <a:solidFill>
                  <a:srgbClr val="000F46"/>
                </a:solidFill>
              </a:defRPr>
            </a:lvl2pPr>
            <a:lvl3pPr marL="1028700" lvl="2" indent="-247650" algn="l">
              <a:lnSpc>
                <a:spcPct val="90000"/>
              </a:lnSpc>
              <a:spcBef>
                <a:spcPts val="188"/>
              </a:spcBef>
              <a:spcAft>
                <a:spcPts val="0"/>
              </a:spcAft>
              <a:buSzPts val="1600"/>
              <a:buChar char="●"/>
              <a:defRPr>
                <a:solidFill>
                  <a:srgbClr val="000F46"/>
                </a:solidFill>
              </a:defRPr>
            </a:lvl3pPr>
            <a:lvl4pPr marL="1371600" lvl="3" indent="-238125" algn="l">
              <a:lnSpc>
                <a:spcPct val="90000"/>
              </a:lnSpc>
              <a:spcBef>
                <a:spcPts val="188"/>
              </a:spcBef>
              <a:spcAft>
                <a:spcPts val="0"/>
              </a:spcAft>
              <a:buSzPts val="1400"/>
              <a:buChar char="●"/>
              <a:defRPr>
                <a:solidFill>
                  <a:srgbClr val="000F46"/>
                </a:solidFill>
              </a:defRPr>
            </a:lvl4pPr>
            <a:lvl5pPr marL="1714500" lvl="4" indent="-238125" algn="l">
              <a:lnSpc>
                <a:spcPct val="90000"/>
              </a:lnSpc>
              <a:spcBef>
                <a:spcPts val="188"/>
              </a:spcBef>
              <a:spcAft>
                <a:spcPts val="0"/>
              </a:spcAft>
              <a:buSzPts val="1400"/>
              <a:buChar char="●"/>
              <a:defRPr>
                <a:solidFill>
                  <a:srgbClr val="000F46"/>
                </a:solidFill>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124" name="Google Shape;124;p66"/>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66"/>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66"/>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27" name="Google Shape;127;p66"/>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9979104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5"/>
        <p:cNvGrpSpPr/>
        <p:nvPr/>
      </p:nvGrpSpPr>
      <p:grpSpPr>
        <a:xfrm>
          <a:off x="0" y="0"/>
          <a:ext cx="0" cy="0"/>
          <a:chOff x="0" y="0"/>
          <a:chExt cx="0" cy="0"/>
        </a:xfrm>
      </p:grpSpPr>
      <p:sp>
        <p:nvSpPr>
          <p:cNvPr id="136" name="Google Shape;136;p68"/>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68"/>
          <p:cNvSpPr txBox="1">
            <a:spLocks noGrp="1"/>
          </p:cNvSpPr>
          <p:nvPr>
            <p:ph type="body" idx="1"/>
          </p:nvPr>
        </p:nvSpPr>
        <p:spPr>
          <a:xfrm>
            <a:off x="2900934" y="651510"/>
            <a:ext cx="260604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138" name="Google Shape;138;p68"/>
          <p:cNvSpPr txBox="1">
            <a:spLocks noGrp="1"/>
          </p:cNvSpPr>
          <p:nvPr>
            <p:ph type="body" idx="2"/>
          </p:nvPr>
        </p:nvSpPr>
        <p:spPr>
          <a:xfrm>
            <a:off x="5863590" y="651510"/>
            <a:ext cx="260604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139" name="Google Shape;139;p68"/>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68"/>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68"/>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42" name="Google Shape;142;p68"/>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30639654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3"/>
        <p:cNvGrpSpPr/>
        <p:nvPr/>
      </p:nvGrpSpPr>
      <p:grpSpPr>
        <a:xfrm>
          <a:off x="0" y="0"/>
          <a:ext cx="0" cy="0"/>
          <a:chOff x="0" y="0"/>
          <a:chExt cx="0" cy="0"/>
        </a:xfrm>
      </p:grpSpPr>
      <p:sp>
        <p:nvSpPr>
          <p:cNvPr id="144" name="Google Shape;144;p69"/>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69"/>
          <p:cNvSpPr txBox="1">
            <a:spLocks noGrp="1"/>
          </p:cNvSpPr>
          <p:nvPr>
            <p:ph type="body" idx="1"/>
          </p:nvPr>
        </p:nvSpPr>
        <p:spPr>
          <a:xfrm>
            <a:off x="2900934" y="767690"/>
            <a:ext cx="2606040" cy="605790"/>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SzPts val="2000"/>
              <a:buNone/>
              <a:defRPr sz="1500" b="1">
                <a:solidFill>
                  <a:srgbClr val="595959"/>
                </a:solidFill>
              </a:defRPr>
            </a:lvl1pPr>
            <a:lvl2pPr marL="685800" lvl="1" indent="-171450" algn="l">
              <a:lnSpc>
                <a:spcPct val="90000"/>
              </a:lnSpc>
              <a:spcBef>
                <a:spcPts val="188"/>
              </a:spcBef>
              <a:spcAft>
                <a:spcPts val="0"/>
              </a:spcAft>
              <a:buSzPts val="2000"/>
              <a:buNone/>
              <a:defRPr sz="1500" b="1"/>
            </a:lvl2pPr>
            <a:lvl3pPr marL="1028700" lvl="2" indent="-171450" algn="l">
              <a:lnSpc>
                <a:spcPct val="90000"/>
              </a:lnSpc>
              <a:spcBef>
                <a:spcPts val="188"/>
              </a:spcBef>
              <a:spcAft>
                <a:spcPts val="0"/>
              </a:spcAft>
              <a:buSzPts val="1800"/>
              <a:buNone/>
              <a:defRPr sz="1350" b="1"/>
            </a:lvl3pPr>
            <a:lvl4pPr marL="1371600" lvl="3" indent="-171450" algn="l">
              <a:lnSpc>
                <a:spcPct val="90000"/>
              </a:lnSpc>
              <a:spcBef>
                <a:spcPts val="188"/>
              </a:spcBef>
              <a:spcAft>
                <a:spcPts val="0"/>
              </a:spcAft>
              <a:buSzPts val="1600"/>
              <a:buNone/>
              <a:defRPr sz="1200" b="1"/>
            </a:lvl4pPr>
            <a:lvl5pPr marL="1714500" lvl="4" indent="-171450" algn="l">
              <a:lnSpc>
                <a:spcPct val="90000"/>
              </a:lnSpc>
              <a:spcBef>
                <a:spcPts val="188"/>
              </a:spcBef>
              <a:spcAft>
                <a:spcPts val="0"/>
              </a:spcAft>
              <a:buSzPts val="1600"/>
              <a:buNone/>
              <a:defRPr sz="1200" b="1"/>
            </a:lvl5pPr>
            <a:lvl6pPr marL="2057400" lvl="5" indent="-171450" algn="l">
              <a:lnSpc>
                <a:spcPct val="90000"/>
              </a:lnSpc>
              <a:spcBef>
                <a:spcPts val="188"/>
              </a:spcBef>
              <a:spcAft>
                <a:spcPts val="0"/>
              </a:spcAft>
              <a:buSzPts val="1600"/>
              <a:buNone/>
              <a:defRPr sz="1200" b="1"/>
            </a:lvl6pPr>
            <a:lvl7pPr marL="2400300" lvl="6" indent="-171450" algn="l">
              <a:lnSpc>
                <a:spcPct val="90000"/>
              </a:lnSpc>
              <a:spcBef>
                <a:spcPts val="188"/>
              </a:spcBef>
              <a:spcAft>
                <a:spcPts val="0"/>
              </a:spcAft>
              <a:buSzPts val="1600"/>
              <a:buNone/>
              <a:defRPr sz="1200" b="1"/>
            </a:lvl7pPr>
            <a:lvl8pPr marL="2743200" lvl="7" indent="-171450" algn="l">
              <a:lnSpc>
                <a:spcPct val="90000"/>
              </a:lnSpc>
              <a:spcBef>
                <a:spcPts val="188"/>
              </a:spcBef>
              <a:spcAft>
                <a:spcPts val="0"/>
              </a:spcAft>
              <a:buSzPts val="1600"/>
              <a:buNone/>
              <a:defRPr sz="1200" b="1"/>
            </a:lvl8pPr>
            <a:lvl9pPr marL="3086100" lvl="8" indent="-171450" algn="l">
              <a:lnSpc>
                <a:spcPct val="90000"/>
              </a:lnSpc>
              <a:spcBef>
                <a:spcPts val="188"/>
              </a:spcBef>
              <a:spcAft>
                <a:spcPts val="188"/>
              </a:spcAft>
              <a:buSzPts val="1600"/>
              <a:buNone/>
              <a:defRPr sz="1200" b="1"/>
            </a:lvl9pPr>
          </a:lstStyle>
          <a:p>
            <a:endParaRPr/>
          </a:p>
        </p:txBody>
      </p:sp>
      <p:sp>
        <p:nvSpPr>
          <p:cNvPr id="146" name="Google Shape;146;p69"/>
          <p:cNvSpPr txBox="1">
            <a:spLocks noGrp="1"/>
          </p:cNvSpPr>
          <p:nvPr>
            <p:ph type="body" idx="2"/>
          </p:nvPr>
        </p:nvSpPr>
        <p:spPr>
          <a:xfrm>
            <a:off x="2900934" y="1448202"/>
            <a:ext cx="2606040" cy="301752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147" name="Google Shape;147;p69"/>
          <p:cNvSpPr txBox="1">
            <a:spLocks noGrp="1"/>
          </p:cNvSpPr>
          <p:nvPr>
            <p:ph type="body" idx="3"/>
          </p:nvPr>
        </p:nvSpPr>
        <p:spPr>
          <a:xfrm>
            <a:off x="5863847" y="767690"/>
            <a:ext cx="2606040" cy="609878"/>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SzPts val="2000"/>
              <a:buNone/>
              <a:defRPr sz="1500" b="1">
                <a:solidFill>
                  <a:srgbClr val="595959"/>
                </a:solidFill>
              </a:defRPr>
            </a:lvl1pPr>
            <a:lvl2pPr marL="685800" lvl="1" indent="-171450" algn="l">
              <a:lnSpc>
                <a:spcPct val="90000"/>
              </a:lnSpc>
              <a:spcBef>
                <a:spcPts val="188"/>
              </a:spcBef>
              <a:spcAft>
                <a:spcPts val="0"/>
              </a:spcAft>
              <a:buSzPts val="2000"/>
              <a:buNone/>
              <a:defRPr sz="1500" b="1"/>
            </a:lvl2pPr>
            <a:lvl3pPr marL="1028700" lvl="2" indent="-171450" algn="l">
              <a:lnSpc>
                <a:spcPct val="90000"/>
              </a:lnSpc>
              <a:spcBef>
                <a:spcPts val="188"/>
              </a:spcBef>
              <a:spcAft>
                <a:spcPts val="0"/>
              </a:spcAft>
              <a:buSzPts val="1800"/>
              <a:buNone/>
              <a:defRPr sz="1350" b="1"/>
            </a:lvl3pPr>
            <a:lvl4pPr marL="1371600" lvl="3" indent="-171450" algn="l">
              <a:lnSpc>
                <a:spcPct val="90000"/>
              </a:lnSpc>
              <a:spcBef>
                <a:spcPts val="188"/>
              </a:spcBef>
              <a:spcAft>
                <a:spcPts val="0"/>
              </a:spcAft>
              <a:buSzPts val="1600"/>
              <a:buNone/>
              <a:defRPr sz="1200" b="1"/>
            </a:lvl4pPr>
            <a:lvl5pPr marL="1714500" lvl="4" indent="-171450" algn="l">
              <a:lnSpc>
                <a:spcPct val="90000"/>
              </a:lnSpc>
              <a:spcBef>
                <a:spcPts val="188"/>
              </a:spcBef>
              <a:spcAft>
                <a:spcPts val="0"/>
              </a:spcAft>
              <a:buSzPts val="1600"/>
              <a:buNone/>
              <a:defRPr sz="1200" b="1"/>
            </a:lvl5pPr>
            <a:lvl6pPr marL="2057400" lvl="5" indent="-171450" algn="l">
              <a:lnSpc>
                <a:spcPct val="90000"/>
              </a:lnSpc>
              <a:spcBef>
                <a:spcPts val="188"/>
              </a:spcBef>
              <a:spcAft>
                <a:spcPts val="0"/>
              </a:spcAft>
              <a:buSzPts val="1600"/>
              <a:buNone/>
              <a:defRPr sz="1200" b="1"/>
            </a:lvl6pPr>
            <a:lvl7pPr marL="2400300" lvl="6" indent="-171450" algn="l">
              <a:lnSpc>
                <a:spcPct val="90000"/>
              </a:lnSpc>
              <a:spcBef>
                <a:spcPts val="188"/>
              </a:spcBef>
              <a:spcAft>
                <a:spcPts val="0"/>
              </a:spcAft>
              <a:buSzPts val="1600"/>
              <a:buNone/>
              <a:defRPr sz="1200" b="1"/>
            </a:lvl7pPr>
            <a:lvl8pPr marL="2743200" lvl="7" indent="-171450" algn="l">
              <a:lnSpc>
                <a:spcPct val="90000"/>
              </a:lnSpc>
              <a:spcBef>
                <a:spcPts val="188"/>
              </a:spcBef>
              <a:spcAft>
                <a:spcPts val="0"/>
              </a:spcAft>
              <a:buSzPts val="1600"/>
              <a:buNone/>
              <a:defRPr sz="1200" b="1"/>
            </a:lvl8pPr>
            <a:lvl9pPr marL="3086100" lvl="8" indent="-171450" algn="l">
              <a:lnSpc>
                <a:spcPct val="90000"/>
              </a:lnSpc>
              <a:spcBef>
                <a:spcPts val="188"/>
              </a:spcBef>
              <a:spcAft>
                <a:spcPts val="188"/>
              </a:spcAft>
              <a:buSzPts val="1600"/>
              <a:buNone/>
              <a:defRPr sz="1200" b="1"/>
            </a:lvl9pPr>
          </a:lstStyle>
          <a:p>
            <a:endParaRPr/>
          </a:p>
        </p:txBody>
      </p:sp>
      <p:sp>
        <p:nvSpPr>
          <p:cNvPr id="148" name="Google Shape;148;p69"/>
          <p:cNvSpPr txBox="1">
            <a:spLocks noGrp="1"/>
          </p:cNvSpPr>
          <p:nvPr>
            <p:ph type="body" idx="4"/>
          </p:nvPr>
        </p:nvSpPr>
        <p:spPr>
          <a:xfrm>
            <a:off x="5863847" y="1448202"/>
            <a:ext cx="2606040" cy="301752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149" name="Google Shape;149;p69"/>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69"/>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69"/>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52" name="Google Shape;152;p69"/>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25363957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3"/>
        <p:cNvGrpSpPr/>
        <p:nvPr/>
      </p:nvGrpSpPr>
      <p:grpSpPr>
        <a:xfrm>
          <a:off x="0" y="0"/>
          <a:ext cx="0" cy="0"/>
          <a:chOff x="0" y="0"/>
          <a:chExt cx="0" cy="0"/>
        </a:xfrm>
      </p:grpSpPr>
      <p:sp>
        <p:nvSpPr>
          <p:cNvPr id="154" name="Google Shape;154;p70"/>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70"/>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70"/>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70"/>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58" name="Google Shape;158;p70"/>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244959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900934" y="973836"/>
            <a:ext cx="5486400" cy="2441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000F46"/>
              </a:buClr>
              <a:buSzPts val="4400"/>
              <a:buFont typeface="Corbel"/>
              <a:buNone/>
              <a:defRPr sz="4400" b="0">
                <a:solidFill>
                  <a:srgbClr val="000F4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2914650" y="3504438"/>
            <a:ext cx="5486400" cy="6858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900"/>
              </a:spcBef>
              <a:spcAft>
                <a:spcPts val="0"/>
              </a:spcAft>
              <a:buSzPts val="1700"/>
              <a:buNone/>
              <a:defRPr sz="1700" cap="none">
                <a:solidFill>
                  <a:srgbClr val="595959"/>
                </a:solidFill>
              </a:defRPr>
            </a:lvl1pPr>
            <a:lvl2pPr marL="914400" lvl="1" indent="-228600" algn="l" rtl="0">
              <a:lnSpc>
                <a:spcPct val="90000"/>
              </a:lnSpc>
              <a:spcBef>
                <a:spcPts val="1600"/>
              </a:spcBef>
              <a:spcAft>
                <a:spcPts val="0"/>
              </a:spcAft>
              <a:buSzPts val="1400"/>
              <a:buNone/>
              <a:defRPr sz="1400">
                <a:solidFill>
                  <a:srgbClr val="888888"/>
                </a:solidFill>
              </a:defRPr>
            </a:lvl2pPr>
            <a:lvl3pPr marL="1371600" lvl="2" indent="-228600" algn="l" rtl="0">
              <a:lnSpc>
                <a:spcPct val="90000"/>
              </a:lnSpc>
              <a:spcBef>
                <a:spcPts val="200"/>
              </a:spcBef>
              <a:spcAft>
                <a:spcPts val="0"/>
              </a:spcAft>
              <a:buSzPts val="1200"/>
              <a:buNone/>
              <a:defRPr sz="1200">
                <a:solidFill>
                  <a:srgbClr val="888888"/>
                </a:solidFill>
              </a:defRPr>
            </a:lvl3pPr>
            <a:lvl4pPr marL="1828800" lvl="3" indent="-228600" algn="l" rtl="0">
              <a:lnSpc>
                <a:spcPct val="90000"/>
              </a:lnSpc>
              <a:spcBef>
                <a:spcPts val="200"/>
              </a:spcBef>
              <a:spcAft>
                <a:spcPts val="0"/>
              </a:spcAft>
              <a:buSzPts val="1100"/>
              <a:buNone/>
              <a:defRPr sz="1100">
                <a:solidFill>
                  <a:srgbClr val="888888"/>
                </a:solidFill>
              </a:defRPr>
            </a:lvl4pPr>
            <a:lvl5pPr marL="2286000" lvl="4" indent="-228600" algn="l" rtl="0">
              <a:lnSpc>
                <a:spcPct val="90000"/>
              </a:lnSpc>
              <a:spcBef>
                <a:spcPts val="200"/>
              </a:spcBef>
              <a:spcAft>
                <a:spcPts val="0"/>
              </a:spcAft>
              <a:buSzPts val="1100"/>
              <a:buNone/>
              <a:defRPr sz="1100">
                <a:solidFill>
                  <a:srgbClr val="888888"/>
                </a:solidFill>
              </a:defRPr>
            </a:lvl5pPr>
            <a:lvl6pPr marL="2743200" lvl="5" indent="-228600" algn="l" rtl="0">
              <a:lnSpc>
                <a:spcPct val="90000"/>
              </a:lnSpc>
              <a:spcBef>
                <a:spcPts val="200"/>
              </a:spcBef>
              <a:spcAft>
                <a:spcPts val="0"/>
              </a:spcAft>
              <a:buSzPts val="1100"/>
              <a:buNone/>
              <a:defRPr sz="1100">
                <a:solidFill>
                  <a:srgbClr val="888888"/>
                </a:solidFill>
              </a:defRPr>
            </a:lvl6pPr>
            <a:lvl7pPr marL="3200400" lvl="6" indent="-228600" algn="l" rtl="0">
              <a:lnSpc>
                <a:spcPct val="90000"/>
              </a:lnSpc>
              <a:spcBef>
                <a:spcPts val="200"/>
              </a:spcBef>
              <a:spcAft>
                <a:spcPts val="0"/>
              </a:spcAft>
              <a:buSzPts val="1100"/>
              <a:buNone/>
              <a:defRPr sz="1100">
                <a:solidFill>
                  <a:srgbClr val="888888"/>
                </a:solidFill>
              </a:defRPr>
            </a:lvl7pPr>
            <a:lvl8pPr marL="3657600" lvl="7" indent="-228600" algn="l" rtl="0">
              <a:lnSpc>
                <a:spcPct val="90000"/>
              </a:lnSpc>
              <a:spcBef>
                <a:spcPts val="200"/>
              </a:spcBef>
              <a:spcAft>
                <a:spcPts val="0"/>
              </a:spcAft>
              <a:buSzPts val="1100"/>
              <a:buNone/>
              <a:defRPr sz="1100">
                <a:solidFill>
                  <a:srgbClr val="888888"/>
                </a:solidFill>
              </a:defRPr>
            </a:lvl8pPr>
            <a:lvl9pPr marL="4114800" lvl="8" indent="-228600" algn="l" rtl="0">
              <a:lnSpc>
                <a:spcPct val="90000"/>
              </a:lnSpc>
              <a:spcBef>
                <a:spcPts val="200"/>
              </a:spcBef>
              <a:spcAft>
                <a:spcPts val="200"/>
              </a:spcAft>
              <a:buSzPts val="1100"/>
              <a:buNone/>
              <a:defRPr sz="1100">
                <a:solidFill>
                  <a:srgbClr val="888888"/>
                </a:solidFill>
              </a:defRPr>
            </a:lvl9pPr>
          </a:lstStyle>
          <a:p>
            <a:endParaRPr/>
          </a:p>
        </p:txBody>
      </p:sp>
      <p:sp>
        <p:nvSpPr>
          <p:cNvPr id="53" name="Google Shape;53;p13"/>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
              <a:t>‹#›</a:t>
            </a:fld>
            <a:endParaRPr/>
          </a:p>
        </p:txBody>
      </p:sp>
      <p:pic>
        <p:nvPicPr>
          <p:cNvPr id="56" name="Google Shape;56;p13"/>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9"/>
        <p:cNvGrpSpPr/>
        <p:nvPr/>
      </p:nvGrpSpPr>
      <p:grpSpPr>
        <a:xfrm>
          <a:off x="0" y="0"/>
          <a:ext cx="0" cy="0"/>
          <a:chOff x="0" y="0"/>
          <a:chExt cx="0" cy="0"/>
        </a:xfrm>
      </p:grpSpPr>
      <p:sp>
        <p:nvSpPr>
          <p:cNvPr id="160" name="Google Shape;160;p71"/>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71"/>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71"/>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63" name="Google Shape;163;p71"/>
          <p:cNvPicPr preferRelativeResize="0"/>
          <p:nvPr/>
        </p:nvPicPr>
        <p:blipFill rotWithShape="1">
          <a:blip r:embed="rId2">
            <a:alphaModFix/>
          </a:blip>
          <a:srcRect/>
          <a:stretch/>
        </p:blipFill>
        <p:spPr>
          <a:xfrm>
            <a:off x="20204" y="5030906"/>
            <a:ext cx="9144000" cy="129440"/>
          </a:xfrm>
          <a:prstGeom prst="rect">
            <a:avLst/>
          </a:prstGeom>
          <a:noFill/>
          <a:ln>
            <a:noFill/>
          </a:ln>
        </p:spPr>
      </p:pic>
      <p:sp>
        <p:nvSpPr>
          <p:cNvPr id="164" name="Google Shape;164;p71"/>
          <p:cNvSpPr/>
          <p:nvPr/>
        </p:nvSpPr>
        <p:spPr>
          <a:xfrm>
            <a:off x="8861898" y="569214"/>
            <a:ext cx="288036" cy="3998214"/>
          </a:xfrm>
          <a:prstGeom prst="rect">
            <a:avLst/>
          </a:prstGeom>
          <a:solidFill>
            <a:srgbClr val="000F4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65" name="Google Shape;165;p71"/>
          <p:cNvSpPr/>
          <p:nvPr/>
        </p:nvSpPr>
        <p:spPr>
          <a:xfrm>
            <a:off x="1" y="569214"/>
            <a:ext cx="288036" cy="3998214"/>
          </a:xfrm>
          <a:prstGeom prst="rect">
            <a:avLst/>
          </a:prstGeom>
          <a:solidFill>
            <a:srgbClr val="FE7A10"/>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456289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6"/>
        <p:cNvGrpSpPr/>
        <p:nvPr/>
      </p:nvGrpSpPr>
      <p:grpSpPr>
        <a:xfrm>
          <a:off x="0" y="0"/>
          <a:ext cx="0" cy="0"/>
          <a:chOff x="0" y="0"/>
          <a:chExt cx="0" cy="0"/>
        </a:xfrm>
      </p:grpSpPr>
      <p:sp>
        <p:nvSpPr>
          <p:cNvPr id="167" name="Google Shape;167;p72"/>
          <p:cNvSpPr txBox="1">
            <a:spLocks noGrp="1"/>
          </p:cNvSpPr>
          <p:nvPr>
            <p:ph type="title"/>
          </p:nvPr>
        </p:nvSpPr>
        <p:spPr>
          <a:xfrm>
            <a:off x="192024" y="857250"/>
            <a:ext cx="2125980" cy="1783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72"/>
          <p:cNvSpPr txBox="1">
            <a:spLocks noGrp="1"/>
          </p:cNvSpPr>
          <p:nvPr>
            <p:ph type="body" idx="1"/>
          </p:nvPr>
        </p:nvSpPr>
        <p:spPr>
          <a:xfrm>
            <a:off x="2900934" y="651510"/>
            <a:ext cx="548640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169" name="Google Shape;169;p72"/>
          <p:cNvSpPr txBox="1">
            <a:spLocks noGrp="1"/>
          </p:cNvSpPr>
          <p:nvPr>
            <p:ph type="body" idx="2"/>
          </p:nvPr>
        </p:nvSpPr>
        <p:spPr>
          <a:xfrm>
            <a:off x="192024" y="2620632"/>
            <a:ext cx="2125980" cy="1741493"/>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900"/>
              </a:spcBef>
              <a:spcAft>
                <a:spcPts val="0"/>
              </a:spcAft>
              <a:buSzPts val="1400"/>
              <a:buNone/>
              <a:defRPr sz="1050">
                <a:solidFill>
                  <a:srgbClr val="FFFFFF"/>
                </a:solidFill>
              </a:defRPr>
            </a:lvl1pPr>
            <a:lvl2pPr marL="685800" lvl="1" indent="-171450" algn="l">
              <a:lnSpc>
                <a:spcPct val="90000"/>
              </a:lnSpc>
              <a:spcBef>
                <a:spcPts val="188"/>
              </a:spcBef>
              <a:spcAft>
                <a:spcPts val="0"/>
              </a:spcAft>
              <a:buSzPts val="1200"/>
              <a:buNone/>
              <a:defRPr sz="900"/>
            </a:lvl2pPr>
            <a:lvl3pPr marL="1028700" lvl="2" indent="-171450" algn="l">
              <a:lnSpc>
                <a:spcPct val="90000"/>
              </a:lnSpc>
              <a:spcBef>
                <a:spcPts val="188"/>
              </a:spcBef>
              <a:spcAft>
                <a:spcPts val="0"/>
              </a:spcAft>
              <a:buSzPts val="1000"/>
              <a:buNone/>
              <a:defRPr sz="750"/>
            </a:lvl3pPr>
            <a:lvl4pPr marL="1371600" lvl="3" indent="-171450" algn="l">
              <a:lnSpc>
                <a:spcPct val="90000"/>
              </a:lnSpc>
              <a:spcBef>
                <a:spcPts val="188"/>
              </a:spcBef>
              <a:spcAft>
                <a:spcPts val="0"/>
              </a:spcAft>
              <a:buSzPts val="900"/>
              <a:buNone/>
              <a:defRPr sz="675"/>
            </a:lvl4pPr>
            <a:lvl5pPr marL="1714500" lvl="4" indent="-171450" algn="l">
              <a:lnSpc>
                <a:spcPct val="90000"/>
              </a:lnSpc>
              <a:spcBef>
                <a:spcPts val="188"/>
              </a:spcBef>
              <a:spcAft>
                <a:spcPts val="0"/>
              </a:spcAft>
              <a:buSzPts val="900"/>
              <a:buNone/>
              <a:defRPr sz="675"/>
            </a:lvl5pPr>
            <a:lvl6pPr marL="2057400" lvl="5" indent="-171450" algn="l">
              <a:lnSpc>
                <a:spcPct val="90000"/>
              </a:lnSpc>
              <a:spcBef>
                <a:spcPts val="188"/>
              </a:spcBef>
              <a:spcAft>
                <a:spcPts val="0"/>
              </a:spcAft>
              <a:buSzPts val="900"/>
              <a:buNone/>
              <a:defRPr sz="675"/>
            </a:lvl6pPr>
            <a:lvl7pPr marL="2400300" lvl="6" indent="-171450" algn="l">
              <a:lnSpc>
                <a:spcPct val="90000"/>
              </a:lnSpc>
              <a:spcBef>
                <a:spcPts val="188"/>
              </a:spcBef>
              <a:spcAft>
                <a:spcPts val="0"/>
              </a:spcAft>
              <a:buSzPts val="900"/>
              <a:buNone/>
              <a:defRPr sz="675"/>
            </a:lvl7pPr>
            <a:lvl8pPr marL="2743200" lvl="7" indent="-171450" algn="l">
              <a:lnSpc>
                <a:spcPct val="90000"/>
              </a:lnSpc>
              <a:spcBef>
                <a:spcPts val="188"/>
              </a:spcBef>
              <a:spcAft>
                <a:spcPts val="0"/>
              </a:spcAft>
              <a:buSzPts val="900"/>
              <a:buNone/>
              <a:defRPr sz="675"/>
            </a:lvl8pPr>
            <a:lvl9pPr marL="3086100" lvl="8" indent="-171450" algn="l">
              <a:lnSpc>
                <a:spcPct val="90000"/>
              </a:lnSpc>
              <a:spcBef>
                <a:spcPts val="188"/>
              </a:spcBef>
              <a:spcAft>
                <a:spcPts val="188"/>
              </a:spcAft>
              <a:buSzPts val="900"/>
              <a:buNone/>
              <a:defRPr sz="675"/>
            </a:lvl9pPr>
          </a:lstStyle>
          <a:p>
            <a:endParaRPr/>
          </a:p>
        </p:txBody>
      </p:sp>
      <p:sp>
        <p:nvSpPr>
          <p:cNvPr id="170" name="Google Shape;170;p72"/>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72"/>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72"/>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73" name="Google Shape;173;p72"/>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4584981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4"/>
        <p:cNvGrpSpPr/>
        <p:nvPr/>
      </p:nvGrpSpPr>
      <p:grpSpPr>
        <a:xfrm>
          <a:off x="0" y="0"/>
          <a:ext cx="0" cy="0"/>
          <a:chOff x="0" y="0"/>
          <a:chExt cx="0" cy="0"/>
        </a:xfrm>
      </p:grpSpPr>
      <p:sp>
        <p:nvSpPr>
          <p:cNvPr id="175" name="Google Shape;175;p73"/>
          <p:cNvSpPr txBox="1">
            <a:spLocks noGrp="1"/>
          </p:cNvSpPr>
          <p:nvPr>
            <p:ph type="title"/>
          </p:nvPr>
        </p:nvSpPr>
        <p:spPr>
          <a:xfrm>
            <a:off x="192024" y="857250"/>
            <a:ext cx="2125980" cy="1783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73"/>
          <p:cNvSpPr>
            <a:spLocks noGrp="1"/>
          </p:cNvSpPr>
          <p:nvPr>
            <p:ph type="pic" idx="2"/>
          </p:nvPr>
        </p:nvSpPr>
        <p:spPr>
          <a:xfrm>
            <a:off x="2677983" y="575564"/>
            <a:ext cx="6086423" cy="3998214"/>
          </a:xfrm>
          <a:prstGeom prst="rect">
            <a:avLst/>
          </a:prstGeom>
          <a:solidFill>
            <a:srgbClr val="BFBFBF"/>
          </a:solidFill>
          <a:ln>
            <a:noFill/>
          </a:ln>
        </p:spPr>
      </p:sp>
      <p:sp>
        <p:nvSpPr>
          <p:cNvPr id="177" name="Google Shape;177;p73"/>
          <p:cNvSpPr txBox="1">
            <a:spLocks noGrp="1"/>
          </p:cNvSpPr>
          <p:nvPr>
            <p:ph type="body" idx="1"/>
          </p:nvPr>
        </p:nvSpPr>
        <p:spPr>
          <a:xfrm>
            <a:off x="192024" y="2619756"/>
            <a:ext cx="2125980" cy="1741932"/>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900"/>
              </a:spcBef>
              <a:spcAft>
                <a:spcPts val="0"/>
              </a:spcAft>
              <a:buSzPts val="1400"/>
              <a:buNone/>
              <a:defRPr sz="1050">
                <a:solidFill>
                  <a:srgbClr val="FFFFFF"/>
                </a:solidFill>
              </a:defRPr>
            </a:lvl1pPr>
            <a:lvl2pPr marL="685800" lvl="1" indent="-171450" algn="l">
              <a:lnSpc>
                <a:spcPct val="90000"/>
              </a:lnSpc>
              <a:spcBef>
                <a:spcPts val="188"/>
              </a:spcBef>
              <a:spcAft>
                <a:spcPts val="0"/>
              </a:spcAft>
              <a:buSzPts val="1200"/>
              <a:buNone/>
              <a:defRPr sz="900"/>
            </a:lvl2pPr>
            <a:lvl3pPr marL="1028700" lvl="2" indent="-171450" algn="l">
              <a:lnSpc>
                <a:spcPct val="90000"/>
              </a:lnSpc>
              <a:spcBef>
                <a:spcPts val="188"/>
              </a:spcBef>
              <a:spcAft>
                <a:spcPts val="0"/>
              </a:spcAft>
              <a:buSzPts val="1000"/>
              <a:buNone/>
              <a:defRPr sz="750"/>
            </a:lvl3pPr>
            <a:lvl4pPr marL="1371600" lvl="3" indent="-171450" algn="l">
              <a:lnSpc>
                <a:spcPct val="90000"/>
              </a:lnSpc>
              <a:spcBef>
                <a:spcPts val="188"/>
              </a:spcBef>
              <a:spcAft>
                <a:spcPts val="0"/>
              </a:spcAft>
              <a:buSzPts val="900"/>
              <a:buNone/>
              <a:defRPr sz="675"/>
            </a:lvl4pPr>
            <a:lvl5pPr marL="1714500" lvl="4" indent="-171450" algn="l">
              <a:lnSpc>
                <a:spcPct val="90000"/>
              </a:lnSpc>
              <a:spcBef>
                <a:spcPts val="188"/>
              </a:spcBef>
              <a:spcAft>
                <a:spcPts val="0"/>
              </a:spcAft>
              <a:buSzPts val="900"/>
              <a:buNone/>
              <a:defRPr sz="675"/>
            </a:lvl5pPr>
            <a:lvl6pPr marL="2057400" lvl="5" indent="-171450" algn="l">
              <a:lnSpc>
                <a:spcPct val="90000"/>
              </a:lnSpc>
              <a:spcBef>
                <a:spcPts val="188"/>
              </a:spcBef>
              <a:spcAft>
                <a:spcPts val="0"/>
              </a:spcAft>
              <a:buSzPts val="900"/>
              <a:buNone/>
              <a:defRPr sz="675"/>
            </a:lvl6pPr>
            <a:lvl7pPr marL="2400300" lvl="6" indent="-171450" algn="l">
              <a:lnSpc>
                <a:spcPct val="90000"/>
              </a:lnSpc>
              <a:spcBef>
                <a:spcPts val="188"/>
              </a:spcBef>
              <a:spcAft>
                <a:spcPts val="0"/>
              </a:spcAft>
              <a:buSzPts val="900"/>
              <a:buNone/>
              <a:defRPr sz="675"/>
            </a:lvl7pPr>
            <a:lvl8pPr marL="2743200" lvl="7" indent="-171450" algn="l">
              <a:lnSpc>
                <a:spcPct val="90000"/>
              </a:lnSpc>
              <a:spcBef>
                <a:spcPts val="188"/>
              </a:spcBef>
              <a:spcAft>
                <a:spcPts val="0"/>
              </a:spcAft>
              <a:buSzPts val="900"/>
              <a:buNone/>
              <a:defRPr sz="675"/>
            </a:lvl8pPr>
            <a:lvl9pPr marL="3086100" lvl="8" indent="-171450" algn="l">
              <a:lnSpc>
                <a:spcPct val="90000"/>
              </a:lnSpc>
              <a:spcBef>
                <a:spcPts val="188"/>
              </a:spcBef>
              <a:spcAft>
                <a:spcPts val="188"/>
              </a:spcAft>
              <a:buSzPts val="900"/>
              <a:buNone/>
              <a:defRPr sz="675"/>
            </a:lvl9pPr>
          </a:lstStyle>
          <a:p>
            <a:endParaRPr/>
          </a:p>
        </p:txBody>
      </p:sp>
      <p:sp>
        <p:nvSpPr>
          <p:cNvPr id="178" name="Google Shape;178;p73"/>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73"/>
          <p:cNvSpPr txBox="1">
            <a:spLocks noGrp="1"/>
          </p:cNvSpPr>
          <p:nvPr>
            <p:ph type="ftr" idx="11"/>
          </p:nvPr>
        </p:nvSpPr>
        <p:spPr>
          <a:xfrm>
            <a:off x="2624326"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73"/>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81" name="Google Shape;181;p73"/>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5582715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2"/>
        <p:cNvGrpSpPr/>
        <p:nvPr/>
      </p:nvGrpSpPr>
      <p:grpSpPr>
        <a:xfrm>
          <a:off x="0" y="0"/>
          <a:ext cx="0" cy="0"/>
          <a:chOff x="0" y="0"/>
          <a:chExt cx="0" cy="0"/>
        </a:xfrm>
      </p:grpSpPr>
      <p:sp>
        <p:nvSpPr>
          <p:cNvPr id="183" name="Google Shape;183;p74"/>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74"/>
          <p:cNvSpPr txBox="1">
            <a:spLocks noGrp="1"/>
          </p:cNvSpPr>
          <p:nvPr>
            <p:ph type="body" idx="1"/>
          </p:nvPr>
        </p:nvSpPr>
        <p:spPr>
          <a:xfrm rot="5400000">
            <a:off x="3724911" y="-174879"/>
            <a:ext cx="3840480" cy="5486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900"/>
              </a:spcBef>
              <a:spcAft>
                <a:spcPts val="0"/>
              </a:spcAft>
              <a:buSzPts val="1800"/>
              <a:buChar char="●"/>
              <a:defRPr/>
            </a:lvl1pPr>
            <a:lvl2pPr marL="685800" lvl="1" indent="-257175" algn="l">
              <a:lnSpc>
                <a:spcPct val="90000"/>
              </a:lnSpc>
              <a:spcBef>
                <a:spcPts val="188"/>
              </a:spcBef>
              <a:spcAft>
                <a:spcPts val="0"/>
              </a:spcAft>
              <a:buSzPts val="1800"/>
              <a:buChar char="●"/>
              <a:defRPr/>
            </a:lvl2pPr>
            <a:lvl3pPr marL="1028700" lvl="2" indent="-257175" algn="l">
              <a:lnSpc>
                <a:spcPct val="90000"/>
              </a:lnSpc>
              <a:spcBef>
                <a:spcPts val="188"/>
              </a:spcBef>
              <a:spcAft>
                <a:spcPts val="0"/>
              </a:spcAft>
              <a:buSzPts val="1800"/>
              <a:buChar char="●"/>
              <a:defRPr/>
            </a:lvl3pPr>
            <a:lvl4pPr marL="1371600" lvl="3" indent="-257175" algn="l">
              <a:lnSpc>
                <a:spcPct val="90000"/>
              </a:lnSpc>
              <a:spcBef>
                <a:spcPts val="188"/>
              </a:spcBef>
              <a:spcAft>
                <a:spcPts val="0"/>
              </a:spcAft>
              <a:buSzPts val="1800"/>
              <a:buChar char="●"/>
              <a:defRPr/>
            </a:lvl4pPr>
            <a:lvl5pPr marL="1714500" lvl="4" indent="-257175" algn="l">
              <a:lnSpc>
                <a:spcPct val="90000"/>
              </a:lnSpc>
              <a:spcBef>
                <a:spcPts val="188"/>
              </a:spcBef>
              <a:spcAft>
                <a:spcPts val="0"/>
              </a:spcAft>
              <a:buSzPts val="1800"/>
              <a:buChar char="●"/>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185" name="Google Shape;185;p74"/>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74"/>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74"/>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88" name="Google Shape;188;p74"/>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27496565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9"/>
        <p:cNvGrpSpPr/>
        <p:nvPr/>
      </p:nvGrpSpPr>
      <p:grpSpPr>
        <a:xfrm>
          <a:off x="0" y="0"/>
          <a:ext cx="0" cy="0"/>
          <a:chOff x="0" y="0"/>
          <a:chExt cx="0" cy="0"/>
        </a:xfrm>
      </p:grpSpPr>
      <p:sp>
        <p:nvSpPr>
          <p:cNvPr id="190" name="Google Shape;190;p75"/>
          <p:cNvSpPr txBox="1">
            <a:spLocks noGrp="1"/>
          </p:cNvSpPr>
          <p:nvPr>
            <p:ph type="title"/>
          </p:nvPr>
        </p:nvSpPr>
        <p:spPr>
          <a:xfrm rot="5400000">
            <a:off x="-514350" y="1543050"/>
            <a:ext cx="3714750" cy="21145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75"/>
          <p:cNvSpPr txBox="1">
            <a:spLocks noGrp="1"/>
          </p:cNvSpPr>
          <p:nvPr>
            <p:ph type="body" idx="1"/>
          </p:nvPr>
        </p:nvSpPr>
        <p:spPr>
          <a:xfrm rot="5400000">
            <a:off x="3723894" y="-171450"/>
            <a:ext cx="3840480" cy="5486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900"/>
              </a:spcBef>
              <a:spcAft>
                <a:spcPts val="0"/>
              </a:spcAft>
              <a:buSzPts val="1800"/>
              <a:buChar char="●"/>
              <a:defRPr/>
            </a:lvl1pPr>
            <a:lvl2pPr marL="685800" lvl="1" indent="-257175" algn="l">
              <a:lnSpc>
                <a:spcPct val="90000"/>
              </a:lnSpc>
              <a:spcBef>
                <a:spcPts val="188"/>
              </a:spcBef>
              <a:spcAft>
                <a:spcPts val="0"/>
              </a:spcAft>
              <a:buSzPts val="1800"/>
              <a:buChar char="●"/>
              <a:defRPr/>
            </a:lvl2pPr>
            <a:lvl3pPr marL="1028700" lvl="2" indent="-257175" algn="l">
              <a:lnSpc>
                <a:spcPct val="90000"/>
              </a:lnSpc>
              <a:spcBef>
                <a:spcPts val="188"/>
              </a:spcBef>
              <a:spcAft>
                <a:spcPts val="0"/>
              </a:spcAft>
              <a:buSzPts val="1800"/>
              <a:buChar char="●"/>
              <a:defRPr/>
            </a:lvl3pPr>
            <a:lvl4pPr marL="1371600" lvl="3" indent="-257175" algn="l">
              <a:lnSpc>
                <a:spcPct val="90000"/>
              </a:lnSpc>
              <a:spcBef>
                <a:spcPts val="188"/>
              </a:spcBef>
              <a:spcAft>
                <a:spcPts val="0"/>
              </a:spcAft>
              <a:buSzPts val="1800"/>
              <a:buChar char="●"/>
              <a:defRPr/>
            </a:lvl4pPr>
            <a:lvl5pPr marL="1714500" lvl="4" indent="-257175" algn="l">
              <a:lnSpc>
                <a:spcPct val="90000"/>
              </a:lnSpc>
              <a:spcBef>
                <a:spcPts val="188"/>
              </a:spcBef>
              <a:spcAft>
                <a:spcPts val="0"/>
              </a:spcAft>
              <a:buSzPts val="1800"/>
              <a:buChar char="●"/>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192" name="Google Shape;192;p75"/>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75"/>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75"/>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95" name="Google Shape;195;p75"/>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341896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57"/>
        <p:cNvGrpSpPr/>
        <p:nvPr/>
      </p:nvGrpSpPr>
      <p:grpSpPr>
        <a:xfrm>
          <a:off x="0" y="0"/>
          <a:ext cx="0" cy="0"/>
          <a:chOff x="0" y="0"/>
          <a:chExt cx="0" cy="0"/>
        </a:xfrm>
      </p:grpSpPr>
      <p:sp>
        <p:nvSpPr>
          <p:cNvPr id="58" name="Google Shape;58;p14"/>
          <p:cNvSpPr txBox="1">
            <a:spLocks noGrp="1"/>
          </p:cNvSpPr>
          <p:nvPr>
            <p:ph type="body" idx="1"/>
          </p:nvPr>
        </p:nvSpPr>
        <p:spPr>
          <a:xfrm>
            <a:off x="365128" y="1289051"/>
            <a:ext cx="8329800" cy="3389400"/>
          </a:xfrm>
          <a:prstGeom prst="rect">
            <a:avLst/>
          </a:prstGeom>
          <a:noFill/>
          <a:ln>
            <a:noFill/>
          </a:ln>
        </p:spPr>
        <p:txBody>
          <a:bodyPr spcFirstLastPara="1" wrap="square" lIns="68575" tIns="34275" rIns="68575" bIns="34275" anchor="ctr" anchorCtr="0">
            <a:noAutofit/>
          </a:bodyPr>
          <a:lstStyle>
            <a:lvl1pPr marL="457200" lvl="0" indent="-317500" algn="l" rtl="0">
              <a:lnSpc>
                <a:spcPct val="90000"/>
              </a:lnSpc>
              <a:spcBef>
                <a:spcPts val="600"/>
              </a:spcBef>
              <a:spcAft>
                <a:spcPts val="0"/>
              </a:spcAft>
              <a:buSzPts val="1400"/>
              <a:buChar char="●"/>
              <a:defRPr sz="1400" b="0"/>
            </a:lvl1pPr>
            <a:lvl2pPr marL="914400" lvl="1" indent="-311150" algn="l" rtl="0">
              <a:lnSpc>
                <a:spcPct val="90000"/>
              </a:lnSpc>
              <a:spcBef>
                <a:spcPts val="600"/>
              </a:spcBef>
              <a:spcAft>
                <a:spcPts val="0"/>
              </a:spcAft>
              <a:buClr>
                <a:srgbClr val="6C8C1A"/>
              </a:buClr>
              <a:buSzPts val="1300"/>
              <a:buFont typeface="Noto Sans Symbols"/>
              <a:buChar char="▪"/>
              <a:defRPr sz="1300"/>
            </a:lvl2pPr>
            <a:lvl3pPr marL="1371600" lvl="2" indent="-304800" algn="l" rtl="0">
              <a:lnSpc>
                <a:spcPct val="90000"/>
              </a:lnSpc>
              <a:spcBef>
                <a:spcPts val="600"/>
              </a:spcBef>
              <a:spcAft>
                <a:spcPts val="0"/>
              </a:spcAft>
              <a:buClr>
                <a:srgbClr val="3086AB"/>
              </a:buClr>
              <a:buSzPts val="1200"/>
              <a:buFont typeface="Arial"/>
              <a:buChar char="•"/>
              <a:defRPr sz="1200"/>
            </a:lvl3pPr>
            <a:lvl4pPr marL="1828800" lvl="3" indent="-298450" algn="l" rtl="0">
              <a:lnSpc>
                <a:spcPct val="90000"/>
              </a:lnSpc>
              <a:spcBef>
                <a:spcPts val="600"/>
              </a:spcBef>
              <a:spcAft>
                <a:spcPts val="0"/>
              </a:spcAft>
              <a:buSzPts val="1100"/>
              <a:buFont typeface="Arial"/>
              <a:buChar char="-"/>
              <a:defRPr/>
            </a:lvl4pPr>
            <a:lvl5pPr marL="2286000" lvl="4" indent="-298450" algn="l" rtl="0">
              <a:lnSpc>
                <a:spcPct val="90000"/>
              </a:lnSpc>
              <a:spcBef>
                <a:spcPts val="600"/>
              </a:spcBef>
              <a:spcAft>
                <a:spcPts val="0"/>
              </a:spcAft>
              <a:buSzPts val="1100"/>
              <a:buChar char="●"/>
              <a:defRPr/>
            </a:lvl5pPr>
            <a:lvl6pPr marL="2743200" lvl="5" indent="-317500" algn="l" rtl="0">
              <a:lnSpc>
                <a:spcPct val="90000"/>
              </a:lnSpc>
              <a:spcBef>
                <a:spcPts val="200"/>
              </a:spcBef>
              <a:spcAft>
                <a:spcPts val="0"/>
              </a:spcAft>
              <a:buSzPts val="1400"/>
              <a:buChar char="●"/>
              <a:defRPr/>
            </a:lvl6pPr>
            <a:lvl7pPr marL="3200400" lvl="6" indent="-317500" algn="l" rtl="0">
              <a:lnSpc>
                <a:spcPct val="90000"/>
              </a:lnSpc>
              <a:spcBef>
                <a:spcPts val="200"/>
              </a:spcBef>
              <a:spcAft>
                <a:spcPts val="0"/>
              </a:spcAft>
              <a:buSzPts val="1400"/>
              <a:buChar char="●"/>
              <a:defRPr/>
            </a:lvl7pPr>
            <a:lvl8pPr marL="3657600" lvl="7" indent="-317500" algn="l" rtl="0">
              <a:lnSpc>
                <a:spcPct val="90000"/>
              </a:lnSpc>
              <a:spcBef>
                <a:spcPts val="200"/>
              </a:spcBef>
              <a:spcAft>
                <a:spcPts val="0"/>
              </a:spcAft>
              <a:buSzPts val="1400"/>
              <a:buChar char="●"/>
              <a:defRPr/>
            </a:lvl8pPr>
            <a:lvl9pPr marL="4114800" lvl="8" indent="-317500" algn="l" rtl="0">
              <a:lnSpc>
                <a:spcPct val="90000"/>
              </a:lnSpc>
              <a:spcBef>
                <a:spcPts val="200"/>
              </a:spcBef>
              <a:spcAft>
                <a:spcPts val="200"/>
              </a:spcAft>
              <a:buSzPts val="1400"/>
              <a:buChar char="●"/>
              <a:defRPr/>
            </a:lvl9pPr>
          </a:lstStyle>
          <a:p>
            <a:endParaRPr/>
          </a:p>
        </p:txBody>
      </p:sp>
      <p:sp>
        <p:nvSpPr>
          <p:cNvPr id="59" name="Google Shape;59;p14"/>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0" name="Google Shape;60;p14"/>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4"/>
          <p:cNvSpPr txBox="1">
            <a:spLocks noGrp="1"/>
          </p:cNvSpPr>
          <p:nvPr>
            <p:ph type="title"/>
          </p:nvPr>
        </p:nvSpPr>
        <p:spPr>
          <a:xfrm>
            <a:off x="365128" y="484697"/>
            <a:ext cx="8329800" cy="523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2700"/>
              <a:buFont typeface="Corbe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2900934" y="973836"/>
            <a:ext cx="5486400" cy="2441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000F46"/>
              </a:buClr>
              <a:buSzPts val="4400"/>
              <a:buFont typeface="Corbel"/>
              <a:buNone/>
              <a:defRPr sz="4400" b="0">
                <a:solidFill>
                  <a:srgbClr val="000F4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3" name="Google Shape;73;p16"/>
          <p:cNvSpPr txBox="1">
            <a:spLocks noGrp="1"/>
          </p:cNvSpPr>
          <p:nvPr>
            <p:ph type="body" idx="1"/>
          </p:nvPr>
        </p:nvSpPr>
        <p:spPr>
          <a:xfrm>
            <a:off x="2914650" y="3504438"/>
            <a:ext cx="5486400" cy="6858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900"/>
              </a:spcBef>
              <a:spcAft>
                <a:spcPts val="0"/>
              </a:spcAft>
              <a:buSzPts val="1700"/>
              <a:buNone/>
              <a:defRPr sz="1700" cap="none">
                <a:solidFill>
                  <a:srgbClr val="595959"/>
                </a:solidFill>
              </a:defRPr>
            </a:lvl1pPr>
            <a:lvl2pPr marL="914400" lvl="1" indent="-228600" algn="l" rtl="0">
              <a:lnSpc>
                <a:spcPct val="90000"/>
              </a:lnSpc>
              <a:spcBef>
                <a:spcPts val="200"/>
              </a:spcBef>
              <a:spcAft>
                <a:spcPts val="0"/>
              </a:spcAft>
              <a:buSzPts val="1400"/>
              <a:buNone/>
              <a:defRPr sz="1400">
                <a:solidFill>
                  <a:srgbClr val="888888"/>
                </a:solidFill>
              </a:defRPr>
            </a:lvl2pPr>
            <a:lvl3pPr marL="1371600" lvl="2" indent="-228600" algn="l" rtl="0">
              <a:lnSpc>
                <a:spcPct val="90000"/>
              </a:lnSpc>
              <a:spcBef>
                <a:spcPts val="200"/>
              </a:spcBef>
              <a:spcAft>
                <a:spcPts val="0"/>
              </a:spcAft>
              <a:buSzPts val="1200"/>
              <a:buNone/>
              <a:defRPr sz="1200">
                <a:solidFill>
                  <a:srgbClr val="888888"/>
                </a:solidFill>
              </a:defRPr>
            </a:lvl3pPr>
            <a:lvl4pPr marL="1828800" lvl="3" indent="-228600" algn="l" rtl="0">
              <a:lnSpc>
                <a:spcPct val="90000"/>
              </a:lnSpc>
              <a:spcBef>
                <a:spcPts val="200"/>
              </a:spcBef>
              <a:spcAft>
                <a:spcPts val="0"/>
              </a:spcAft>
              <a:buSzPts val="1100"/>
              <a:buNone/>
              <a:defRPr sz="1100">
                <a:solidFill>
                  <a:srgbClr val="888888"/>
                </a:solidFill>
              </a:defRPr>
            </a:lvl4pPr>
            <a:lvl5pPr marL="2286000" lvl="4" indent="-228600" algn="l" rtl="0">
              <a:lnSpc>
                <a:spcPct val="90000"/>
              </a:lnSpc>
              <a:spcBef>
                <a:spcPts val="200"/>
              </a:spcBef>
              <a:spcAft>
                <a:spcPts val="0"/>
              </a:spcAft>
              <a:buSzPts val="1100"/>
              <a:buNone/>
              <a:defRPr sz="1100">
                <a:solidFill>
                  <a:srgbClr val="888888"/>
                </a:solidFill>
              </a:defRPr>
            </a:lvl5pPr>
            <a:lvl6pPr marL="2743200" lvl="5" indent="-228600" algn="l" rtl="0">
              <a:lnSpc>
                <a:spcPct val="90000"/>
              </a:lnSpc>
              <a:spcBef>
                <a:spcPts val="200"/>
              </a:spcBef>
              <a:spcAft>
                <a:spcPts val="0"/>
              </a:spcAft>
              <a:buSzPts val="1100"/>
              <a:buNone/>
              <a:defRPr sz="1100">
                <a:solidFill>
                  <a:srgbClr val="888888"/>
                </a:solidFill>
              </a:defRPr>
            </a:lvl6pPr>
            <a:lvl7pPr marL="3200400" lvl="6" indent="-228600" algn="l" rtl="0">
              <a:lnSpc>
                <a:spcPct val="90000"/>
              </a:lnSpc>
              <a:spcBef>
                <a:spcPts val="200"/>
              </a:spcBef>
              <a:spcAft>
                <a:spcPts val="0"/>
              </a:spcAft>
              <a:buSzPts val="1100"/>
              <a:buNone/>
              <a:defRPr sz="1100">
                <a:solidFill>
                  <a:srgbClr val="888888"/>
                </a:solidFill>
              </a:defRPr>
            </a:lvl7pPr>
            <a:lvl8pPr marL="3657600" lvl="7" indent="-228600" algn="l" rtl="0">
              <a:lnSpc>
                <a:spcPct val="90000"/>
              </a:lnSpc>
              <a:spcBef>
                <a:spcPts val="200"/>
              </a:spcBef>
              <a:spcAft>
                <a:spcPts val="0"/>
              </a:spcAft>
              <a:buSzPts val="1100"/>
              <a:buNone/>
              <a:defRPr sz="1100">
                <a:solidFill>
                  <a:srgbClr val="888888"/>
                </a:solidFill>
              </a:defRPr>
            </a:lvl8pPr>
            <a:lvl9pPr marL="4114800" lvl="8" indent="-228600" algn="l" rtl="0">
              <a:lnSpc>
                <a:spcPct val="90000"/>
              </a:lnSpc>
              <a:spcBef>
                <a:spcPts val="200"/>
              </a:spcBef>
              <a:spcAft>
                <a:spcPts val="200"/>
              </a:spcAft>
              <a:buSzPts val="1100"/>
              <a:buNone/>
              <a:defRPr sz="1100">
                <a:solidFill>
                  <a:srgbClr val="888888"/>
                </a:solidFill>
              </a:defRPr>
            </a:lvl9pPr>
          </a:lstStyle>
          <a:p>
            <a:endParaRPr/>
          </a:p>
        </p:txBody>
      </p:sp>
      <p:sp>
        <p:nvSpPr>
          <p:cNvPr id="74" name="Google Shape;74;p16"/>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5" name="Google Shape;75;p16"/>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 name="Google Shape;76;p16"/>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
              <a:t>‹#›</a:t>
            </a:fld>
            <a:endParaRPr/>
          </a:p>
        </p:txBody>
      </p:sp>
      <p:pic>
        <p:nvPicPr>
          <p:cNvPr id="77" name="Google Shape;77;p16"/>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7"/>
          <p:cNvSpPr txBox="1">
            <a:spLocks noGrp="1"/>
          </p:cNvSpPr>
          <p:nvPr>
            <p:ph type="ctrTitle"/>
          </p:nvPr>
        </p:nvSpPr>
        <p:spPr>
          <a:xfrm>
            <a:off x="802385" y="973836"/>
            <a:ext cx="7662300" cy="2441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000546"/>
              </a:buClr>
              <a:buSzPts val="4400"/>
              <a:buFont typeface="Corbel"/>
              <a:buNone/>
              <a:defRPr sz="4400">
                <a:solidFill>
                  <a:srgbClr val="00054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 name="Google Shape;80;p17"/>
          <p:cNvSpPr txBox="1">
            <a:spLocks noGrp="1"/>
          </p:cNvSpPr>
          <p:nvPr>
            <p:ph type="subTitle" idx="1"/>
          </p:nvPr>
        </p:nvSpPr>
        <p:spPr>
          <a:xfrm>
            <a:off x="825010" y="3502685"/>
            <a:ext cx="7639500" cy="685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900"/>
              </a:spcBef>
              <a:spcAft>
                <a:spcPts val="0"/>
              </a:spcAft>
              <a:buSzPts val="1700"/>
              <a:buNone/>
              <a:defRPr sz="1700" cap="none">
                <a:solidFill>
                  <a:srgbClr val="CC4B14"/>
                </a:solidFill>
              </a:defRPr>
            </a:lvl1pPr>
            <a:lvl2pPr lvl="1" algn="ctr" rtl="0">
              <a:lnSpc>
                <a:spcPct val="90000"/>
              </a:lnSpc>
              <a:spcBef>
                <a:spcPts val="200"/>
              </a:spcBef>
              <a:spcAft>
                <a:spcPts val="0"/>
              </a:spcAft>
              <a:buSzPts val="1700"/>
              <a:buNone/>
              <a:defRPr sz="1700"/>
            </a:lvl2pPr>
            <a:lvl3pPr lvl="2" algn="ctr" rtl="0">
              <a:lnSpc>
                <a:spcPct val="90000"/>
              </a:lnSpc>
              <a:spcBef>
                <a:spcPts val="200"/>
              </a:spcBef>
              <a:spcAft>
                <a:spcPts val="0"/>
              </a:spcAft>
              <a:buSzPts val="1700"/>
              <a:buNone/>
              <a:defRPr sz="1700"/>
            </a:lvl3pPr>
            <a:lvl4pPr lvl="3" algn="ctr" rtl="0">
              <a:lnSpc>
                <a:spcPct val="90000"/>
              </a:lnSpc>
              <a:spcBef>
                <a:spcPts val="200"/>
              </a:spcBef>
              <a:spcAft>
                <a:spcPts val="0"/>
              </a:spcAft>
              <a:buSzPts val="1500"/>
              <a:buNone/>
              <a:defRPr sz="1500"/>
            </a:lvl4pPr>
            <a:lvl5pPr lvl="4" algn="ctr" rtl="0">
              <a:lnSpc>
                <a:spcPct val="90000"/>
              </a:lnSpc>
              <a:spcBef>
                <a:spcPts val="200"/>
              </a:spcBef>
              <a:spcAft>
                <a:spcPts val="0"/>
              </a:spcAft>
              <a:buSzPts val="1500"/>
              <a:buNone/>
              <a:defRPr sz="1500"/>
            </a:lvl5pPr>
            <a:lvl6pPr lvl="5" algn="ctr" rtl="0">
              <a:lnSpc>
                <a:spcPct val="90000"/>
              </a:lnSpc>
              <a:spcBef>
                <a:spcPts val="200"/>
              </a:spcBef>
              <a:spcAft>
                <a:spcPts val="0"/>
              </a:spcAft>
              <a:buSzPts val="1500"/>
              <a:buNone/>
              <a:defRPr sz="1500"/>
            </a:lvl6pPr>
            <a:lvl7pPr lvl="6" algn="ctr" rtl="0">
              <a:lnSpc>
                <a:spcPct val="90000"/>
              </a:lnSpc>
              <a:spcBef>
                <a:spcPts val="200"/>
              </a:spcBef>
              <a:spcAft>
                <a:spcPts val="0"/>
              </a:spcAft>
              <a:buSzPts val="1500"/>
              <a:buNone/>
              <a:defRPr sz="1500"/>
            </a:lvl7pPr>
            <a:lvl8pPr lvl="7" algn="ctr" rtl="0">
              <a:lnSpc>
                <a:spcPct val="90000"/>
              </a:lnSpc>
              <a:spcBef>
                <a:spcPts val="200"/>
              </a:spcBef>
              <a:spcAft>
                <a:spcPts val="0"/>
              </a:spcAft>
              <a:buSzPts val="1500"/>
              <a:buNone/>
              <a:defRPr sz="1500"/>
            </a:lvl8pPr>
            <a:lvl9pPr lvl="8" algn="ctr" rtl="0">
              <a:lnSpc>
                <a:spcPct val="90000"/>
              </a:lnSpc>
              <a:spcBef>
                <a:spcPts val="200"/>
              </a:spcBef>
              <a:spcAft>
                <a:spcPts val="200"/>
              </a:spcAft>
              <a:buSzPts val="1500"/>
              <a:buNone/>
              <a:defRPr sz="1500"/>
            </a:lvl9pPr>
          </a:lstStyle>
          <a:p>
            <a:endParaRPr/>
          </a:p>
        </p:txBody>
      </p:sp>
      <p:sp>
        <p:nvSpPr>
          <p:cNvPr id="81" name="Google Shape;81;p17"/>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2" name="Google Shape;82;p17"/>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3" name="Google Shape;83;p17"/>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
              <a:t>‹#›</a:t>
            </a:fld>
            <a:endParaRPr/>
          </a:p>
        </p:txBody>
      </p:sp>
      <p:pic>
        <p:nvPicPr>
          <p:cNvPr id="84" name="Google Shape;84;p17"/>
          <p:cNvPicPr preferRelativeResize="0"/>
          <p:nvPr/>
        </p:nvPicPr>
        <p:blipFill rotWithShape="1">
          <a:blip r:embed="rId2">
            <a:alphaModFix/>
          </a:blip>
          <a:srcRect/>
          <a:stretch/>
        </p:blipFill>
        <p:spPr>
          <a:xfrm>
            <a:off x="20204" y="5030906"/>
            <a:ext cx="9144000" cy="12943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7" name="Google Shape;87;p18"/>
          <p:cNvSpPr txBox="1">
            <a:spLocks noGrp="1"/>
          </p:cNvSpPr>
          <p:nvPr>
            <p:ph type="body" idx="1"/>
          </p:nvPr>
        </p:nvSpPr>
        <p:spPr>
          <a:xfrm>
            <a:off x="2901951" y="648081"/>
            <a:ext cx="5486400" cy="3840600"/>
          </a:xfrm>
          <a:prstGeom prst="rect">
            <a:avLst/>
          </a:prstGeom>
          <a:noFill/>
          <a:ln>
            <a:noFill/>
          </a:ln>
        </p:spPr>
        <p:txBody>
          <a:bodyPr spcFirstLastPara="1" wrap="square" lIns="68575" tIns="34275" rIns="68575" bIns="34275" anchor="ctr" anchorCtr="0">
            <a:noAutofit/>
          </a:bodyPr>
          <a:lstStyle>
            <a:lvl1pPr marL="457200" lvl="0" indent="-323850" algn="l" rtl="0">
              <a:lnSpc>
                <a:spcPct val="90000"/>
              </a:lnSpc>
              <a:spcBef>
                <a:spcPts val="900"/>
              </a:spcBef>
              <a:spcAft>
                <a:spcPts val="0"/>
              </a:spcAft>
              <a:buSzPts val="1500"/>
              <a:buChar char="●"/>
              <a:defRPr>
                <a:solidFill>
                  <a:srgbClr val="000F46"/>
                </a:solidFill>
              </a:defRPr>
            </a:lvl1pPr>
            <a:lvl2pPr marL="914400" lvl="1" indent="-317500" algn="l" rtl="0">
              <a:lnSpc>
                <a:spcPct val="90000"/>
              </a:lnSpc>
              <a:spcBef>
                <a:spcPts val="200"/>
              </a:spcBef>
              <a:spcAft>
                <a:spcPts val="0"/>
              </a:spcAft>
              <a:buSzPts val="1400"/>
              <a:buChar char="●"/>
              <a:defRPr>
                <a:solidFill>
                  <a:srgbClr val="000F46"/>
                </a:solidFill>
              </a:defRPr>
            </a:lvl2pPr>
            <a:lvl3pPr marL="1371600" lvl="2" indent="-304800" algn="l" rtl="0">
              <a:lnSpc>
                <a:spcPct val="90000"/>
              </a:lnSpc>
              <a:spcBef>
                <a:spcPts val="200"/>
              </a:spcBef>
              <a:spcAft>
                <a:spcPts val="0"/>
              </a:spcAft>
              <a:buSzPts val="1200"/>
              <a:buChar char="●"/>
              <a:defRPr>
                <a:solidFill>
                  <a:srgbClr val="000F46"/>
                </a:solidFill>
              </a:defRPr>
            </a:lvl3pPr>
            <a:lvl4pPr marL="1828800" lvl="3" indent="-298450" algn="l" rtl="0">
              <a:lnSpc>
                <a:spcPct val="90000"/>
              </a:lnSpc>
              <a:spcBef>
                <a:spcPts val="200"/>
              </a:spcBef>
              <a:spcAft>
                <a:spcPts val="0"/>
              </a:spcAft>
              <a:buSzPts val="1100"/>
              <a:buChar char="●"/>
              <a:defRPr>
                <a:solidFill>
                  <a:srgbClr val="000F46"/>
                </a:solidFill>
              </a:defRPr>
            </a:lvl4pPr>
            <a:lvl5pPr marL="2286000" lvl="4" indent="-298450" algn="l" rtl="0">
              <a:lnSpc>
                <a:spcPct val="90000"/>
              </a:lnSpc>
              <a:spcBef>
                <a:spcPts val="200"/>
              </a:spcBef>
              <a:spcAft>
                <a:spcPts val="0"/>
              </a:spcAft>
              <a:buSzPts val="1100"/>
              <a:buChar char="●"/>
              <a:defRPr>
                <a:solidFill>
                  <a:srgbClr val="000F46"/>
                </a:solidFill>
              </a:defRPr>
            </a:lvl5pPr>
            <a:lvl6pPr marL="2743200" lvl="5" indent="-317500" algn="l" rtl="0">
              <a:lnSpc>
                <a:spcPct val="90000"/>
              </a:lnSpc>
              <a:spcBef>
                <a:spcPts val="200"/>
              </a:spcBef>
              <a:spcAft>
                <a:spcPts val="0"/>
              </a:spcAft>
              <a:buSzPts val="1400"/>
              <a:buChar char="●"/>
              <a:defRPr/>
            </a:lvl6pPr>
            <a:lvl7pPr marL="3200400" lvl="6" indent="-317500" algn="l" rtl="0">
              <a:lnSpc>
                <a:spcPct val="90000"/>
              </a:lnSpc>
              <a:spcBef>
                <a:spcPts val="200"/>
              </a:spcBef>
              <a:spcAft>
                <a:spcPts val="0"/>
              </a:spcAft>
              <a:buSzPts val="1400"/>
              <a:buChar char="●"/>
              <a:defRPr/>
            </a:lvl7pPr>
            <a:lvl8pPr marL="3657600" lvl="7" indent="-317500" algn="l" rtl="0">
              <a:lnSpc>
                <a:spcPct val="90000"/>
              </a:lnSpc>
              <a:spcBef>
                <a:spcPts val="200"/>
              </a:spcBef>
              <a:spcAft>
                <a:spcPts val="0"/>
              </a:spcAft>
              <a:buSzPts val="1400"/>
              <a:buChar char="●"/>
              <a:defRPr/>
            </a:lvl8pPr>
            <a:lvl9pPr marL="4114800" lvl="8" indent="-317500" algn="l" rtl="0">
              <a:lnSpc>
                <a:spcPct val="90000"/>
              </a:lnSpc>
              <a:spcBef>
                <a:spcPts val="200"/>
              </a:spcBef>
              <a:spcAft>
                <a:spcPts val="200"/>
              </a:spcAft>
              <a:buSzPts val="1400"/>
              <a:buChar char="●"/>
              <a:defRPr/>
            </a:lvl9pPr>
          </a:lstStyle>
          <a:p>
            <a:endParaRPr/>
          </a:p>
        </p:txBody>
      </p:sp>
      <p:sp>
        <p:nvSpPr>
          <p:cNvPr id="88" name="Google Shape;88;p18"/>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9" name="Google Shape;89;p18"/>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0" name="Google Shape;90;p18"/>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
              <a:t>‹#›</a:t>
            </a:fld>
            <a:endParaRPr/>
          </a:p>
        </p:txBody>
      </p:sp>
      <p:pic>
        <p:nvPicPr>
          <p:cNvPr id="91" name="Google Shape;91;p18"/>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4" name="Google Shape;94;p19"/>
          <p:cNvSpPr txBox="1">
            <a:spLocks noGrp="1"/>
          </p:cNvSpPr>
          <p:nvPr>
            <p:ph type="body" idx="1"/>
          </p:nvPr>
        </p:nvSpPr>
        <p:spPr>
          <a:xfrm>
            <a:off x="2900934" y="651510"/>
            <a:ext cx="2605800" cy="3840600"/>
          </a:xfrm>
          <a:prstGeom prst="rect">
            <a:avLst/>
          </a:prstGeom>
          <a:noFill/>
          <a:ln>
            <a:noFill/>
          </a:ln>
        </p:spPr>
        <p:txBody>
          <a:bodyPr spcFirstLastPara="1" wrap="square" lIns="68575" tIns="34275" rIns="68575" bIns="34275" anchor="ctr" anchorCtr="0">
            <a:noAutofit/>
          </a:bodyPr>
          <a:lstStyle>
            <a:lvl1pPr marL="457200" lvl="0" indent="-323850" algn="l" rtl="0">
              <a:lnSpc>
                <a:spcPct val="90000"/>
              </a:lnSpc>
              <a:spcBef>
                <a:spcPts val="900"/>
              </a:spcBef>
              <a:spcAft>
                <a:spcPts val="0"/>
              </a:spcAft>
              <a:buSzPts val="1500"/>
              <a:buChar char="●"/>
              <a:defRPr sz="1500"/>
            </a:lvl1pPr>
            <a:lvl2pPr marL="914400" lvl="1" indent="-317500" algn="l" rtl="0">
              <a:lnSpc>
                <a:spcPct val="90000"/>
              </a:lnSpc>
              <a:spcBef>
                <a:spcPts val="200"/>
              </a:spcBef>
              <a:spcAft>
                <a:spcPts val="0"/>
              </a:spcAft>
              <a:buSzPts val="1400"/>
              <a:buChar char="●"/>
              <a:defRPr sz="1400"/>
            </a:lvl2pPr>
            <a:lvl3pPr marL="1371600" lvl="2" indent="-304800" algn="l" rtl="0">
              <a:lnSpc>
                <a:spcPct val="90000"/>
              </a:lnSpc>
              <a:spcBef>
                <a:spcPts val="200"/>
              </a:spcBef>
              <a:spcAft>
                <a:spcPts val="0"/>
              </a:spcAft>
              <a:buSzPts val="1200"/>
              <a:buChar char="●"/>
              <a:defRPr sz="1200"/>
            </a:lvl3pPr>
            <a:lvl4pPr marL="1828800" lvl="3" indent="-298450" algn="l" rtl="0">
              <a:lnSpc>
                <a:spcPct val="90000"/>
              </a:lnSpc>
              <a:spcBef>
                <a:spcPts val="200"/>
              </a:spcBef>
              <a:spcAft>
                <a:spcPts val="0"/>
              </a:spcAft>
              <a:buSzPts val="1100"/>
              <a:buChar char="●"/>
              <a:defRPr sz="1100"/>
            </a:lvl4pPr>
            <a:lvl5pPr marL="2286000" lvl="4" indent="-298450" algn="l" rtl="0">
              <a:lnSpc>
                <a:spcPct val="90000"/>
              </a:lnSpc>
              <a:spcBef>
                <a:spcPts val="200"/>
              </a:spcBef>
              <a:spcAft>
                <a:spcPts val="0"/>
              </a:spcAft>
              <a:buSzPts val="1100"/>
              <a:buChar char="●"/>
              <a:defRPr sz="1100"/>
            </a:lvl5pPr>
            <a:lvl6pPr marL="2743200" lvl="5" indent="-298450" algn="l" rtl="0">
              <a:lnSpc>
                <a:spcPct val="90000"/>
              </a:lnSpc>
              <a:spcBef>
                <a:spcPts val="200"/>
              </a:spcBef>
              <a:spcAft>
                <a:spcPts val="0"/>
              </a:spcAft>
              <a:buSzPts val="1100"/>
              <a:buChar char="●"/>
              <a:defRPr sz="1100"/>
            </a:lvl6pPr>
            <a:lvl7pPr marL="3200400" lvl="6" indent="-298450" algn="l" rtl="0">
              <a:lnSpc>
                <a:spcPct val="90000"/>
              </a:lnSpc>
              <a:spcBef>
                <a:spcPts val="200"/>
              </a:spcBef>
              <a:spcAft>
                <a:spcPts val="0"/>
              </a:spcAft>
              <a:buSzPts val="1100"/>
              <a:buChar char="●"/>
              <a:defRPr sz="1100"/>
            </a:lvl7pPr>
            <a:lvl8pPr marL="3657600" lvl="7" indent="-298450" algn="l" rtl="0">
              <a:lnSpc>
                <a:spcPct val="90000"/>
              </a:lnSpc>
              <a:spcBef>
                <a:spcPts val="200"/>
              </a:spcBef>
              <a:spcAft>
                <a:spcPts val="0"/>
              </a:spcAft>
              <a:buSzPts val="1100"/>
              <a:buChar char="●"/>
              <a:defRPr sz="1100"/>
            </a:lvl8pPr>
            <a:lvl9pPr marL="4114800" lvl="8" indent="-298450" algn="l" rtl="0">
              <a:lnSpc>
                <a:spcPct val="90000"/>
              </a:lnSpc>
              <a:spcBef>
                <a:spcPts val="200"/>
              </a:spcBef>
              <a:spcAft>
                <a:spcPts val="200"/>
              </a:spcAft>
              <a:buSzPts val="1100"/>
              <a:buChar char="●"/>
              <a:defRPr sz="1100"/>
            </a:lvl9pPr>
          </a:lstStyle>
          <a:p>
            <a:endParaRPr/>
          </a:p>
        </p:txBody>
      </p:sp>
      <p:sp>
        <p:nvSpPr>
          <p:cNvPr id="95" name="Google Shape;95;p19"/>
          <p:cNvSpPr txBox="1">
            <a:spLocks noGrp="1"/>
          </p:cNvSpPr>
          <p:nvPr>
            <p:ph type="body" idx="2"/>
          </p:nvPr>
        </p:nvSpPr>
        <p:spPr>
          <a:xfrm>
            <a:off x="5863590" y="651510"/>
            <a:ext cx="2605800" cy="3840600"/>
          </a:xfrm>
          <a:prstGeom prst="rect">
            <a:avLst/>
          </a:prstGeom>
          <a:noFill/>
          <a:ln>
            <a:noFill/>
          </a:ln>
        </p:spPr>
        <p:txBody>
          <a:bodyPr spcFirstLastPara="1" wrap="square" lIns="68575" tIns="34275" rIns="68575" bIns="34275" anchor="ctr" anchorCtr="0">
            <a:noAutofit/>
          </a:bodyPr>
          <a:lstStyle>
            <a:lvl1pPr marL="457200" lvl="0" indent="-323850" algn="l" rtl="0">
              <a:lnSpc>
                <a:spcPct val="90000"/>
              </a:lnSpc>
              <a:spcBef>
                <a:spcPts val="900"/>
              </a:spcBef>
              <a:spcAft>
                <a:spcPts val="0"/>
              </a:spcAft>
              <a:buSzPts val="1500"/>
              <a:buChar char="●"/>
              <a:defRPr sz="1500"/>
            </a:lvl1pPr>
            <a:lvl2pPr marL="914400" lvl="1" indent="-317500" algn="l" rtl="0">
              <a:lnSpc>
                <a:spcPct val="90000"/>
              </a:lnSpc>
              <a:spcBef>
                <a:spcPts val="200"/>
              </a:spcBef>
              <a:spcAft>
                <a:spcPts val="0"/>
              </a:spcAft>
              <a:buSzPts val="1400"/>
              <a:buChar char="●"/>
              <a:defRPr sz="1400"/>
            </a:lvl2pPr>
            <a:lvl3pPr marL="1371600" lvl="2" indent="-304800" algn="l" rtl="0">
              <a:lnSpc>
                <a:spcPct val="90000"/>
              </a:lnSpc>
              <a:spcBef>
                <a:spcPts val="200"/>
              </a:spcBef>
              <a:spcAft>
                <a:spcPts val="0"/>
              </a:spcAft>
              <a:buSzPts val="1200"/>
              <a:buChar char="●"/>
              <a:defRPr sz="1200"/>
            </a:lvl3pPr>
            <a:lvl4pPr marL="1828800" lvl="3" indent="-298450" algn="l" rtl="0">
              <a:lnSpc>
                <a:spcPct val="90000"/>
              </a:lnSpc>
              <a:spcBef>
                <a:spcPts val="200"/>
              </a:spcBef>
              <a:spcAft>
                <a:spcPts val="0"/>
              </a:spcAft>
              <a:buSzPts val="1100"/>
              <a:buChar char="●"/>
              <a:defRPr sz="1100"/>
            </a:lvl4pPr>
            <a:lvl5pPr marL="2286000" lvl="4" indent="-298450" algn="l" rtl="0">
              <a:lnSpc>
                <a:spcPct val="90000"/>
              </a:lnSpc>
              <a:spcBef>
                <a:spcPts val="200"/>
              </a:spcBef>
              <a:spcAft>
                <a:spcPts val="0"/>
              </a:spcAft>
              <a:buSzPts val="1100"/>
              <a:buChar char="●"/>
              <a:defRPr sz="1100"/>
            </a:lvl5pPr>
            <a:lvl6pPr marL="2743200" lvl="5" indent="-298450" algn="l" rtl="0">
              <a:lnSpc>
                <a:spcPct val="90000"/>
              </a:lnSpc>
              <a:spcBef>
                <a:spcPts val="200"/>
              </a:spcBef>
              <a:spcAft>
                <a:spcPts val="0"/>
              </a:spcAft>
              <a:buSzPts val="1100"/>
              <a:buChar char="●"/>
              <a:defRPr sz="1100"/>
            </a:lvl6pPr>
            <a:lvl7pPr marL="3200400" lvl="6" indent="-298450" algn="l" rtl="0">
              <a:lnSpc>
                <a:spcPct val="90000"/>
              </a:lnSpc>
              <a:spcBef>
                <a:spcPts val="200"/>
              </a:spcBef>
              <a:spcAft>
                <a:spcPts val="0"/>
              </a:spcAft>
              <a:buSzPts val="1100"/>
              <a:buChar char="●"/>
              <a:defRPr sz="1100"/>
            </a:lvl7pPr>
            <a:lvl8pPr marL="3657600" lvl="7" indent="-298450" algn="l" rtl="0">
              <a:lnSpc>
                <a:spcPct val="90000"/>
              </a:lnSpc>
              <a:spcBef>
                <a:spcPts val="200"/>
              </a:spcBef>
              <a:spcAft>
                <a:spcPts val="0"/>
              </a:spcAft>
              <a:buSzPts val="1100"/>
              <a:buChar char="●"/>
              <a:defRPr sz="1100"/>
            </a:lvl8pPr>
            <a:lvl9pPr marL="4114800" lvl="8" indent="-298450" algn="l" rtl="0">
              <a:lnSpc>
                <a:spcPct val="90000"/>
              </a:lnSpc>
              <a:spcBef>
                <a:spcPts val="200"/>
              </a:spcBef>
              <a:spcAft>
                <a:spcPts val="200"/>
              </a:spcAft>
              <a:buSzPts val="1100"/>
              <a:buChar char="●"/>
              <a:defRPr sz="1100"/>
            </a:lvl9pPr>
          </a:lstStyle>
          <a:p>
            <a:endParaRPr/>
          </a:p>
        </p:txBody>
      </p:sp>
      <p:sp>
        <p:nvSpPr>
          <p:cNvPr id="96" name="Google Shape;96;p19"/>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7" name="Google Shape;97;p19"/>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8" name="Google Shape;98;p19"/>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
              <a:t>‹#›</a:t>
            </a:fld>
            <a:endParaRPr/>
          </a:p>
        </p:txBody>
      </p:sp>
      <p:pic>
        <p:nvPicPr>
          <p:cNvPr id="99" name="Google Shape;99;p19"/>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 name="Google Shape;102;p20"/>
          <p:cNvSpPr txBox="1">
            <a:spLocks noGrp="1"/>
          </p:cNvSpPr>
          <p:nvPr>
            <p:ph type="body" idx="1"/>
          </p:nvPr>
        </p:nvSpPr>
        <p:spPr>
          <a:xfrm>
            <a:off x="2900934" y="767690"/>
            <a:ext cx="2605800" cy="6057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0"/>
              </a:spcBef>
              <a:spcAft>
                <a:spcPts val="0"/>
              </a:spcAft>
              <a:buSzPts val="1500"/>
              <a:buNone/>
              <a:defRPr sz="1500" b="1">
                <a:solidFill>
                  <a:srgbClr val="595959"/>
                </a:solidFill>
              </a:defRPr>
            </a:lvl1pPr>
            <a:lvl2pPr marL="914400" lvl="1" indent="-228600" algn="l" rtl="0">
              <a:lnSpc>
                <a:spcPct val="90000"/>
              </a:lnSpc>
              <a:spcBef>
                <a:spcPts val="200"/>
              </a:spcBef>
              <a:spcAft>
                <a:spcPts val="0"/>
              </a:spcAft>
              <a:buSzPts val="1500"/>
              <a:buNone/>
              <a:defRPr sz="1500" b="1"/>
            </a:lvl2pPr>
            <a:lvl3pPr marL="1371600" lvl="2" indent="-228600" algn="l" rtl="0">
              <a:lnSpc>
                <a:spcPct val="90000"/>
              </a:lnSpc>
              <a:spcBef>
                <a:spcPts val="200"/>
              </a:spcBef>
              <a:spcAft>
                <a:spcPts val="0"/>
              </a:spcAft>
              <a:buSzPts val="1400"/>
              <a:buNone/>
              <a:defRPr sz="1400" b="1"/>
            </a:lvl3pPr>
            <a:lvl4pPr marL="1828800" lvl="3" indent="-228600" algn="l" rtl="0">
              <a:lnSpc>
                <a:spcPct val="90000"/>
              </a:lnSpc>
              <a:spcBef>
                <a:spcPts val="200"/>
              </a:spcBef>
              <a:spcAft>
                <a:spcPts val="0"/>
              </a:spcAft>
              <a:buSzPts val="1200"/>
              <a:buNone/>
              <a:defRPr sz="1200" b="1"/>
            </a:lvl4pPr>
            <a:lvl5pPr marL="2286000" lvl="4" indent="-228600" algn="l" rtl="0">
              <a:lnSpc>
                <a:spcPct val="90000"/>
              </a:lnSpc>
              <a:spcBef>
                <a:spcPts val="200"/>
              </a:spcBef>
              <a:spcAft>
                <a:spcPts val="0"/>
              </a:spcAft>
              <a:buSzPts val="1200"/>
              <a:buNone/>
              <a:defRPr sz="1200" b="1"/>
            </a:lvl5pPr>
            <a:lvl6pPr marL="2743200" lvl="5" indent="-228600" algn="l" rtl="0">
              <a:lnSpc>
                <a:spcPct val="90000"/>
              </a:lnSpc>
              <a:spcBef>
                <a:spcPts val="200"/>
              </a:spcBef>
              <a:spcAft>
                <a:spcPts val="0"/>
              </a:spcAft>
              <a:buSzPts val="1200"/>
              <a:buNone/>
              <a:defRPr sz="1200" b="1"/>
            </a:lvl6pPr>
            <a:lvl7pPr marL="3200400" lvl="6" indent="-228600" algn="l" rtl="0">
              <a:lnSpc>
                <a:spcPct val="90000"/>
              </a:lnSpc>
              <a:spcBef>
                <a:spcPts val="200"/>
              </a:spcBef>
              <a:spcAft>
                <a:spcPts val="0"/>
              </a:spcAft>
              <a:buSzPts val="1200"/>
              <a:buNone/>
              <a:defRPr sz="1200" b="1"/>
            </a:lvl7pPr>
            <a:lvl8pPr marL="3657600" lvl="7" indent="-228600" algn="l" rtl="0">
              <a:lnSpc>
                <a:spcPct val="90000"/>
              </a:lnSpc>
              <a:spcBef>
                <a:spcPts val="200"/>
              </a:spcBef>
              <a:spcAft>
                <a:spcPts val="0"/>
              </a:spcAft>
              <a:buSzPts val="1200"/>
              <a:buNone/>
              <a:defRPr sz="1200" b="1"/>
            </a:lvl8pPr>
            <a:lvl9pPr marL="4114800" lvl="8" indent="-228600" algn="l" rtl="0">
              <a:lnSpc>
                <a:spcPct val="90000"/>
              </a:lnSpc>
              <a:spcBef>
                <a:spcPts val="200"/>
              </a:spcBef>
              <a:spcAft>
                <a:spcPts val="200"/>
              </a:spcAft>
              <a:buSzPts val="1200"/>
              <a:buNone/>
              <a:defRPr sz="1200" b="1"/>
            </a:lvl9pPr>
          </a:lstStyle>
          <a:p>
            <a:endParaRPr/>
          </a:p>
        </p:txBody>
      </p:sp>
      <p:sp>
        <p:nvSpPr>
          <p:cNvPr id="103" name="Google Shape;103;p20"/>
          <p:cNvSpPr txBox="1">
            <a:spLocks noGrp="1"/>
          </p:cNvSpPr>
          <p:nvPr>
            <p:ph type="body" idx="2"/>
          </p:nvPr>
        </p:nvSpPr>
        <p:spPr>
          <a:xfrm>
            <a:off x="2900934" y="1448202"/>
            <a:ext cx="2605800" cy="3017400"/>
          </a:xfrm>
          <a:prstGeom prst="rect">
            <a:avLst/>
          </a:prstGeom>
          <a:noFill/>
          <a:ln>
            <a:noFill/>
          </a:ln>
        </p:spPr>
        <p:txBody>
          <a:bodyPr spcFirstLastPara="1" wrap="square" lIns="68575" tIns="34275" rIns="68575" bIns="34275" anchor="ctr" anchorCtr="0">
            <a:noAutofit/>
          </a:bodyPr>
          <a:lstStyle>
            <a:lvl1pPr marL="457200" lvl="0" indent="-323850" algn="l" rtl="0">
              <a:lnSpc>
                <a:spcPct val="90000"/>
              </a:lnSpc>
              <a:spcBef>
                <a:spcPts val="900"/>
              </a:spcBef>
              <a:spcAft>
                <a:spcPts val="0"/>
              </a:spcAft>
              <a:buSzPts val="1500"/>
              <a:buChar char="●"/>
              <a:defRPr sz="1500"/>
            </a:lvl1pPr>
            <a:lvl2pPr marL="914400" lvl="1" indent="-317500" algn="l" rtl="0">
              <a:lnSpc>
                <a:spcPct val="90000"/>
              </a:lnSpc>
              <a:spcBef>
                <a:spcPts val="200"/>
              </a:spcBef>
              <a:spcAft>
                <a:spcPts val="0"/>
              </a:spcAft>
              <a:buSzPts val="1400"/>
              <a:buChar char="●"/>
              <a:defRPr sz="1400"/>
            </a:lvl2pPr>
            <a:lvl3pPr marL="1371600" lvl="2" indent="-304800" algn="l" rtl="0">
              <a:lnSpc>
                <a:spcPct val="90000"/>
              </a:lnSpc>
              <a:spcBef>
                <a:spcPts val="200"/>
              </a:spcBef>
              <a:spcAft>
                <a:spcPts val="0"/>
              </a:spcAft>
              <a:buSzPts val="1200"/>
              <a:buChar char="●"/>
              <a:defRPr sz="1200"/>
            </a:lvl3pPr>
            <a:lvl4pPr marL="1828800" lvl="3" indent="-298450" algn="l" rtl="0">
              <a:lnSpc>
                <a:spcPct val="90000"/>
              </a:lnSpc>
              <a:spcBef>
                <a:spcPts val="200"/>
              </a:spcBef>
              <a:spcAft>
                <a:spcPts val="0"/>
              </a:spcAft>
              <a:buSzPts val="1100"/>
              <a:buChar char="●"/>
              <a:defRPr sz="1100"/>
            </a:lvl4pPr>
            <a:lvl5pPr marL="2286000" lvl="4" indent="-298450" algn="l" rtl="0">
              <a:lnSpc>
                <a:spcPct val="90000"/>
              </a:lnSpc>
              <a:spcBef>
                <a:spcPts val="200"/>
              </a:spcBef>
              <a:spcAft>
                <a:spcPts val="0"/>
              </a:spcAft>
              <a:buSzPts val="1100"/>
              <a:buChar char="●"/>
              <a:defRPr sz="1100"/>
            </a:lvl5pPr>
            <a:lvl6pPr marL="2743200" lvl="5" indent="-298450" algn="l" rtl="0">
              <a:lnSpc>
                <a:spcPct val="90000"/>
              </a:lnSpc>
              <a:spcBef>
                <a:spcPts val="200"/>
              </a:spcBef>
              <a:spcAft>
                <a:spcPts val="0"/>
              </a:spcAft>
              <a:buSzPts val="1100"/>
              <a:buChar char="●"/>
              <a:defRPr sz="1100"/>
            </a:lvl6pPr>
            <a:lvl7pPr marL="3200400" lvl="6" indent="-298450" algn="l" rtl="0">
              <a:lnSpc>
                <a:spcPct val="90000"/>
              </a:lnSpc>
              <a:spcBef>
                <a:spcPts val="200"/>
              </a:spcBef>
              <a:spcAft>
                <a:spcPts val="0"/>
              </a:spcAft>
              <a:buSzPts val="1100"/>
              <a:buChar char="●"/>
              <a:defRPr sz="1100"/>
            </a:lvl7pPr>
            <a:lvl8pPr marL="3657600" lvl="7" indent="-298450" algn="l" rtl="0">
              <a:lnSpc>
                <a:spcPct val="90000"/>
              </a:lnSpc>
              <a:spcBef>
                <a:spcPts val="200"/>
              </a:spcBef>
              <a:spcAft>
                <a:spcPts val="0"/>
              </a:spcAft>
              <a:buSzPts val="1100"/>
              <a:buChar char="●"/>
              <a:defRPr sz="1100"/>
            </a:lvl8pPr>
            <a:lvl9pPr marL="4114800" lvl="8" indent="-298450" algn="l" rtl="0">
              <a:lnSpc>
                <a:spcPct val="90000"/>
              </a:lnSpc>
              <a:spcBef>
                <a:spcPts val="200"/>
              </a:spcBef>
              <a:spcAft>
                <a:spcPts val="200"/>
              </a:spcAft>
              <a:buSzPts val="1100"/>
              <a:buChar char="●"/>
              <a:defRPr sz="1100"/>
            </a:lvl9pPr>
          </a:lstStyle>
          <a:p>
            <a:endParaRPr/>
          </a:p>
        </p:txBody>
      </p:sp>
      <p:sp>
        <p:nvSpPr>
          <p:cNvPr id="104" name="Google Shape;104;p20"/>
          <p:cNvSpPr txBox="1">
            <a:spLocks noGrp="1"/>
          </p:cNvSpPr>
          <p:nvPr>
            <p:ph type="body" idx="3"/>
          </p:nvPr>
        </p:nvSpPr>
        <p:spPr>
          <a:xfrm>
            <a:off x="5863847" y="767690"/>
            <a:ext cx="2605800" cy="6099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0"/>
              </a:spcBef>
              <a:spcAft>
                <a:spcPts val="0"/>
              </a:spcAft>
              <a:buSzPts val="1500"/>
              <a:buNone/>
              <a:defRPr sz="1500" b="1">
                <a:solidFill>
                  <a:srgbClr val="595959"/>
                </a:solidFill>
              </a:defRPr>
            </a:lvl1pPr>
            <a:lvl2pPr marL="914400" lvl="1" indent="-228600" algn="l" rtl="0">
              <a:lnSpc>
                <a:spcPct val="90000"/>
              </a:lnSpc>
              <a:spcBef>
                <a:spcPts val="200"/>
              </a:spcBef>
              <a:spcAft>
                <a:spcPts val="0"/>
              </a:spcAft>
              <a:buSzPts val="1500"/>
              <a:buNone/>
              <a:defRPr sz="1500" b="1"/>
            </a:lvl2pPr>
            <a:lvl3pPr marL="1371600" lvl="2" indent="-228600" algn="l" rtl="0">
              <a:lnSpc>
                <a:spcPct val="90000"/>
              </a:lnSpc>
              <a:spcBef>
                <a:spcPts val="200"/>
              </a:spcBef>
              <a:spcAft>
                <a:spcPts val="0"/>
              </a:spcAft>
              <a:buSzPts val="1400"/>
              <a:buNone/>
              <a:defRPr sz="1400" b="1"/>
            </a:lvl3pPr>
            <a:lvl4pPr marL="1828800" lvl="3" indent="-228600" algn="l" rtl="0">
              <a:lnSpc>
                <a:spcPct val="90000"/>
              </a:lnSpc>
              <a:spcBef>
                <a:spcPts val="200"/>
              </a:spcBef>
              <a:spcAft>
                <a:spcPts val="0"/>
              </a:spcAft>
              <a:buSzPts val="1200"/>
              <a:buNone/>
              <a:defRPr sz="1200" b="1"/>
            </a:lvl4pPr>
            <a:lvl5pPr marL="2286000" lvl="4" indent="-228600" algn="l" rtl="0">
              <a:lnSpc>
                <a:spcPct val="90000"/>
              </a:lnSpc>
              <a:spcBef>
                <a:spcPts val="200"/>
              </a:spcBef>
              <a:spcAft>
                <a:spcPts val="0"/>
              </a:spcAft>
              <a:buSzPts val="1200"/>
              <a:buNone/>
              <a:defRPr sz="1200" b="1"/>
            </a:lvl5pPr>
            <a:lvl6pPr marL="2743200" lvl="5" indent="-228600" algn="l" rtl="0">
              <a:lnSpc>
                <a:spcPct val="90000"/>
              </a:lnSpc>
              <a:spcBef>
                <a:spcPts val="200"/>
              </a:spcBef>
              <a:spcAft>
                <a:spcPts val="0"/>
              </a:spcAft>
              <a:buSzPts val="1200"/>
              <a:buNone/>
              <a:defRPr sz="1200" b="1"/>
            </a:lvl6pPr>
            <a:lvl7pPr marL="3200400" lvl="6" indent="-228600" algn="l" rtl="0">
              <a:lnSpc>
                <a:spcPct val="90000"/>
              </a:lnSpc>
              <a:spcBef>
                <a:spcPts val="200"/>
              </a:spcBef>
              <a:spcAft>
                <a:spcPts val="0"/>
              </a:spcAft>
              <a:buSzPts val="1200"/>
              <a:buNone/>
              <a:defRPr sz="1200" b="1"/>
            </a:lvl7pPr>
            <a:lvl8pPr marL="3657600" lvl="7" indent="-228600" algn="l" rtl="0">
              <a:lnSpc>
                <a:spcPct val="90000"/>
              </a:lnSpc>
              <a:spcBef>
                <a:spcPts val="200"/>
              </a:spcBef>
              <a:spcAft>
                <a:spcPts val="0"/>
              </a:spcAft>
              <a:buSzPts val="1200"/>
              <a:buNone/>
              <a:defRPr sz="1200" b="1"/>
            </a:lvl8pPr>
            <a:lvl9pPr marL="4114800" lvl="8" indent="-228600" algn="l" rtl="0">
              <a:lnSpc>
                <a:spcPct val="90000"/>
              </a:lnSpc>
              <a:spcBef>
                <a:spcPts val="200"/>
              </a:spcBef>
              <a:spcAft>
                <a:spcPts val="200"/>
              </a:spcAft>
              <a:buSzPts val="1200"/>
              <a:buNone/>
              <a:defRPr sz="1200" b="1"/>
            </a:lvl9pPr>
          </a:lstStyle>
          <a:p>
            <a:endParaRPr/>
          </a:p>
        </p:txBody>
      </p:sp>
      <p:sp>
        <p:nvSpPr>
          <p:cNvPr id="105" name="Google Shape;105;p20"/>
          <p:cNvSpPr txBox="1">
            <a:spLocks noGrp="1"/>
          </p:cNvSpPr>
          <p:nvPr>
            <p:ph type="body" idx="4"/>
          </p:nvPr>
        </p:nvSpPr>
        <p:spPr>
          <a:xfrm>
            <a:off x="5863847" y="1448202"/>
            <a:ext cx="2605800" cy="3017400"/>
          </a:xfrm>
          <a:prstGeom prst="rect">
            <a:avLst/>
          </a:prstGeom>
          <a:noFill/>
          <a:ln>
            <a:noFill/>
          </a:ln>
        </p:spPr>
        <p:txBody>
          <a:bodyPr spcFirstLastPara="1" wrap="square" lIns="68575" tIns="34275" rIns="68575" bIns="34275" anchor="ctr" anchorCtr="0">
            <a:noAutofit/>
          </a:bodyPr>
          <a:lstStyle>
            <a:lvl1pPr marL="457200" lvl="0" indent="-323850" algn="l" rtl="0">
              <a:lnSpc>
                <a:spcPct val="90000"/>
              </a:lnSpc>
              <a:spcBef>
                <a:spcPts val="900"/>
              </a:spcBef>
              <a:spcAft>
                <a:spcPts val="0"/>
              </a:spcAft>
              <a:buSzPts val="1500"/>
              <a:buChar char="●"/>
              <a:defRPr sz="1500"/>
            </a:lvl1pPr>
            <a:lvl2pPr marL="914400" lvl="1" indent="-317500" algn="l" rtl="0">
              <a:lnSpc>
                <a:spcPct val="90000"/>
              </a:lnSpc>
              <a:spcBef>
                <a:spcPts val="200"/>
              </a:spcBef>
              <a:spcAft>
                <a:spcPts val="0"/>
              </a:spcAft>
              <a:buSzPts val="1400"/>
              <a:buChar char="●"/>
              <a:defRPr sz="1400"/>
            </a:lvl2pPr>
            <a:lvl3pPr marL="1371600" lvl="2" indent="-304800" algn="l" rtl="0">
              <a:lnSpc>
                <a:spcPct val="90000"/>
              </a:lnSpc>
              <a:spcBef>
                <a:spcPts val="200"/>
              </a:spcBef>
              <a:spcAft>
                <a:spcPts val="0"/>
              </a:spcAft>
              <a:buSzPts val="1200"/>
              <a:buChar char="●"/>
              <a:defRPr sz="1200"/>
            </a:lvl3pPr>
            <a:lvl4pPr marL="1828800" lvl="3" indent="-298450" algn="l" rtl="0">
              <a:lnSpc>
                <a:spcPct val="90000"/>
              </a:lnSpc>
              <a:spcBef>
                <a:spcPts val="200"/>
              </a:spcBef>
              <a:spcAft>
                <a:spcPts val="0"/>
              </a:spcAft>
              <a:buSzPts val="1100"/>
              <a:buChar char="●"/>
              <a:defRPr sz="1100"/>
            </a:lvl4pPr>
            <a:lvl5pPr marL="2286000" lvl="4" indent="-298450" algn="l" rtl="0">
              <a:lnSpc>
                <a:spcPct val="90000"/>
              </a:lnSpc>
              <a:spcBef>
                <a:spcPts val="200"/>
              </a:spcBef>
              <a:spcAft>
                <a:spcPts val="0"/>
              </a:spcAft>
              <a:buSzPts val="1100"/>
              <a:buChar char="●"/>
              <a:defRPr sz="1100"/>
            </a:lvl5pPr>
            <a:lvl6pPr marL="2743200" lvl="5" indent="-298450" algn="l" rtl="0">
              <a:lnSpc>
                <a:spcPct val="90000"/>
              </a:lnSpc>
              <a:spcBef>
                <a:spcPts val="200"/>
              </a:spcBef>
              <a:spcAft>
                <a:spcPts val="0"/>
              </a:spcAft>
              <a:buSzPts val="1100"/>
              <a:buChar char="●"/>
              <a:defRPr sz="1100"/>
            </a:lvl6pPr>
            <a:lvl7pPr marL="3200400" lvl="6" indent="-298450" algn="l" rtl="0">
              <a:lnSpc>
                <a:spcPct val="90000"/>
              </a:lnSpc>
              <a:spcBef>
                <a:spcPts val="200"/>
              </a:spcBef>
              <a:spcAft>
                <a:spcPts val="0"/>
              </a:spcAft>
              <a:buSzPts val="1100"/>
              <a:buChar char="●"/>
              <a:defRPr sz="1100"/>
            </a:lvl7pPr>
            <a:lvl8pPr marL="3657600" lvl="7" indent="-298450" algn="l" rtl="0">
              <a:lnSpc>
                <a:spcPct val="90000"/>
              </a:lnSpc>
              <a:spcBef>
                <a:spcPts val="200"/>
              </a:spcBef>
              <a:spcAft>
                <a:spcPts val="0"/>
              </a:spcAft>
              <a:buSzPts val="1100"/>
              <a:buChar char="●"/>
              <a:defRPr sz="1100"/>
            </a:lvl8pPr>
            <a:lvl9pPr marL="4114800" lvl="8" indent="-298450" algn="l" rtl="0">
              <a:lnSpc>
                <a:spcPct val="90000"/>
              </a:lnSpc>
              <a:spcBef>
                <a:spcPts val="200"/>
              </a:spcBef>
              <a:spcAft>
                <a:spcPts val="200"/>
              </a:spcAft>
              <a:buSzPts val="1100"/>
              <a:buChar char="●"/>
              <a:defRPr sz="1100"/>
            </a:lvl9pPr>
          </a:lstStyle>
          <a:p>
            <a:endParaRPr/>
          </a:p>
        </p:txBody>
      </p:sp>
      <p:sp>
        <p:nvSpPr>
          <p:cNvPr id="106" name="Google Shape;106;p20"/>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7" name="Google Shape;107;p20"/>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8" name="Google Shape;108;p20"/>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
              <a:t>‹#›</a:t>
            </a:fld>
            <a:endParaRPr/>
          </a:p>
        </p:txBody>
      </p:sp>
      <p:pic>
        <p:nvPicPr>
          <p:cNvPr id="109" name="Google Shape;109;p20"/>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2" name="Google Shape;112;p21"/>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3" name="Google Shape;113;p21"/>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4" name="Google Shape;114;p21"/>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
              <a:t>‹#›</a:t>
            </a:fld>
            <a:endParaRPr/>
          </a:p>
        </p:txBody>
      </p:sp>
      <p:pic>
        <p:nvPicPr>
          <p:cNvPr id="115" name="Google Shape;115;p21"/>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
        <p:cNvGrpSpPr/>
        <p:nvPr/>
      </p:nvGrpSpPr>
      <p:grpSpPr>
        <a:xfrm>
          <a:off x="0" y="0"/>
          <a:ext cx="0" cy="0"/>
          <a:chOff x="0" y="0"/>
          <a:chExt cx="0" cy="0"/>
        </a:xfrm>
      </p:grpSpPr>
      <p:sp>
        <p:nvSpPr>
          <p:cNvPr id="117" name="Google Shape;117;p22"/>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8" name="Google Shape;118;p22"/>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9" name="Google Shape;119;p22"/>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
              <a:t>‹#›</a:t>
            </a:fld>
            <a:endParaRPr/>
          </a:p>
        </p:txBody>
      </p:sp>
      <p:pic>
        <p:nvPicPr>
          <p:cNvPr id="120" name="Google Shape;120;p22"/>
          <p:cNvPicPr preferRelativeResize="0"/>
          <p:nvPr/>
        </p:nvPicPr>
        <p:blipFill rotWithShape="1">
          <a:blip r:embed="rId2">
            <a:alphaModFix/>
          </a:blip>
          <a:srcRect/>
          <a:stretch/>
        </p:blipFill>
        <p:spPr>
          <a:xfrm>
            <a:off x="20204" y="5030906"/>
            <a:ext cx="9144000" cy="129439"/>
          </a:xfrm>
          <a:prstGeom prst="rect">
            <a:avLst/>
          </a:prstGeom>
          <a:noFill/>
          <a:ln>
            <a:noFill/>
          </a:ln>
        </p:spPr>
      </p:pic>
      <p:sp>
        <p:nvSpPr>
          <p:cNvPr id="121" name="Google Shape;121;p22"/>
          <p:cNvSpPr/>
          <p:nvPr/>
        </p:nvSpPr>
        <p:spPr>
          <a:xfrm>
            <a:off x="8861898" y="569214"/>
            <a:ext cx="288000" cy="3998100"/>
          </a:xfrm>
          <a:prstGeom prst="rect">
            <a:avLst/>
          </a:prstGeom>
          <a:solidFill>
            <a:srgbClr val="000F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2" name="Google Shape;122;p22"/>
          <p:cNvSpPr/>
          <p:nvPr/>
        </p:nvSpPr>
        <p:spPr>
          <a:xfrm>
            <a:off x="1" y="569214"/>
            <a:ext cx="288000" cy="3998100"/>
          </a:xfrm>
          <a:prstGeom prst="rect">
            <a:avLst/>
          </a:prstGeom>
          <a:solidFill>
            <a:srgbClr val="FE7A1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192024" y="857250"/>
            <a:ext cx="2126100" cy="17832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2400"/>
              <a:buFont typeface="Corbel"/>
              <a:buNone/>
              <a:defRPr sz="2400" b="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5" name="Google Shape;125;p23"/>
          <p:cNvSpPr txBox="1">
            <a:spLocks noGrp="1"/>
          </p:cNvSpPr>
          <p:nvPr>
            <p:ph type="body" idx="1"/>
          </p:nvPr>
        </p:nvSpPr>
        <p:spPr>
          <a:xfrm>
            <a:off x="2900934" y="651510"/>
            <a:ext cx="5486400" cy="3840600"/>
          </a:xfrm>
          <a:prstGeom prst="rect">
            <a:avLst/>
          </a:prstGeom>
          <a:noFill/>
          <a:ln>
            <a:noFill/>
          </a:ln>
        </p:spPr>
        <p:txBody>
          <a:bodyPr spcFirstLastPara="1" wrap="square" lIns="68575" tIns="34275" rIns="68575" bIns="34275" anchor="ctr" anchorCtr="0">
            <a:noAutofit/>
          </a:bodyPr>
          <a:lstStyle>
            <a:lvl1pPr marL="457200" lvl="0" indent="-323850" algn="l" rtl="0">
              <a:lnSpc>
                <a:spcPct val="90000"/>
              </a:lnSpc>
              <a:spcBef>
                <a:spcPts val="900"/>
              </a:spcBef>
              <a:spcAft>
                <a:spcPts val="0"/>
              </a:spcAft>
              <a:buSzPts val="1500"/>
              <a:buChar char="●"/>
              <a:defRPr sz="1500"/>
            </a:lvl1pPr>
            <a:lvl2pPr marL="914400" lvl="1" indent="-317500" algn="l" rtl="0">
              <a:lnSpc>
                <a:spcPct val="90000"/>
              </a:lnSpc>
              <a:spcBef>
                <a:spcPts val="200"/>
              </a:spcBef>
              <a:spcAft>
                <a:spcPts val="0"/>
              </a:spcAft>
              <a:buSzPts val="1400"/>
              <a:buChar char="●"/>
              <a:defRPr sz="1400"/>
            </a:lvl2pPr>
            <a:lvl3pPr marL="1371600" lvl="2" indent="-304800" algn="l" rtl="0">
              <a:lnSpc>
                <a:spcPct val="90000"/>
              </a:lnSpc>
              <a:spcBef>
                <a:spcPts val="200"/>
              </a:spcBef>
              <a:spcAft>
                <a:spcPts val="0"/>
              </a:spcAft>
              <a:buSzPts val="1200"/>
              <a:buChar char="●"/>
              <a:defRPr sz="1200"/>
            </a:lvl3pPr>
            <a:lvl4pPr marL="1828800" lvl="3" indent="-298450" algn="l" rtl="0">
              <a:lnSpc>
                <a:spcPct val="90000"/>
              </a:lnSpc>
              <a:spcBef>
                <a:spcPts val="200"/>
              </a:spcBef>
              <a:spcAft>
                <a:spcPts val="0"/>
              </a:spcAft>
              <a:buSzPts val="1100"/>
              <a:buChar char="●"/>
              <a:defRPr sz="1100"/>
            </a:lvl4pPr>
            <a:lvl5pPr marL="2286000" lvl="4" indent="-298450" algn="l" rtl="0">
              <a:lnSpc>
                <a:spcPct val="90000"/>
              </a:lnSpc>
              <a:spcBef>
                <a:spcPts val="200"/>
              </a:spcBef>
              <a:spcAft>
                <a:spcPts val="0"/>
              </a:spcAft>
              <a:buSzPts val="1100"/>
              <a:buChar char="●"/>
              <a:defRPr sz="1100"/>
            </a:lvl5pPr>
            <a:lvl6pPr marL="2743200" lvl="5" indent="-298450" algn="l" rtl="0">
              <a:lnSpc>
                <a:spcPct val="90000"/>
              </a:lnSpc>
              <a:spcBef>
                <a:spcPts val="200"/>
              </a:spcBef>
              <a:spcAft>
                <a:spcPts val="0"/>
              </a:spcAft>
              <a:buSzPts val="1100"/>
              <a:buChar char="●"/>
              <a:defRPr sz="1100"/>
            </a:lvl6pPr>
            <a:lvl7pPr marL="3200400" lvl="6" indent="-298450" algn="l" rtl="0">
              <a:lnSpc>
                <a:spcPct val="90000"/>
              </a:lnSpc>
              <a:spcBef>
                <a:spcPts val="200"/>
              </a:spcBef>
              <a:spcAft>
                <a:spcPts val="0"/>
              </a:spcAft>
              <a:buSzPts val="1100"/>
              <a:buChar char="●"/>
              <a:defRPr sz="1100"/>
            </a:lvl7pPr>
            <a:lvl8pPr marL="3657600" lvl="7" indent="-298450" algn="l" rtl="0">
              <a:lnSpc>
                <a:spcPct val="90000"/>
              </a:lnSpc>
              <a:spcBef>
                <a:spcPts val="200"/>
              </a:spcBef>
              <a:spcAft>
                <a:spcPts val="0"/>
              </a:spcAft>
              <a:buSzPts val="1100"/>
              <a:buChar char="●"/>
              <a:defRPr sz="1100"/>
            </a:lvl8pPr>
            <a:lvl9pPr marL="4114800" lvl="8" indent="-298450" algn="l" rtl="0">
              <a:lnSpc>
                <a:spcPct val="90000"/>
              </a:lnSpc>
              <a:spcBef>
                <a:spcPts val="200"/>
              </a:spcBef>
              <a:spcAft>
                <a:spcPts val="200"/>
              </a:spcAft>
              <a:buSzPts val="1100"/>
              <a:buChar char="●"/>
              <a:defRPr sz="1100"/>
            </a:lvl9pPr>
          </a:lstStyle>
          <a:p>
            <a:endParaRPr/>
          </a:p>
        </p:txBody>
      </p:sp>
      <p:sp>
        <p:nvSpPr>
          <p:cNvPr id="126" name="Google Shape;126;p23"/>
          <p:cNvSpPr txBox="1">
            <a:spLocks noGrp="1"/>
          </p:cNvSpPr>
          <p:nvPr>
            <p:ph type="body" idx="2"/>
          </p:nvPr>
        </p:nvSpPr>
        <p:spPr>
          <a:xfrm>
            <a:off x="192024" y="2620632"/>
            <a:ext cx="2126100" cy="17415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900"/>
              </a:spcBef>
              <a:spcAft>
                <a:spcPts val="0"/>
              </a:spcAft>
              <a:buSzPts val="1100"/>
              <a:buNone/>
              <a:defRPr sz="1100">
                <a:solidFill>
                  <a:srgbClr val="FFFFFF"/>
                </a:solidFill>
              </a:defRPr>
            </a:lvl1pPr>
            <a:lvl2pPr marL="914400" lvl="1" indent="-228600" algn="l" rtl="0">
              <a:lnSpc>
                <a:spcPct val="90000"/>
              </a:lnSpc>
              <a:spcBef>
                <a:spcPts val="200"/>
              </a:spcBef>
              <a:spcAft>
                <a:spcPts val="0"/>
              </a:spcAft>
              <a:buSzPts val="900"/>
              <a:buNone/>
              <a:defRPr sz="900"/>
            </a:lvl2pPr>
            <a:lvl3pPr marL="1371600" lvl="2" indent="-228600" algn="l" rtl="0">
              <a:lnSpc>
                <a:spcPct val="90000"/>
              </a:lnSpc>
              <a:spcBef>
                <a:spcPts val="200"/>
              </a:spcBef>
              <a:spcAft>
                <a:spcPts val="0"/>
              </a:spcAft>
              <a:buSzPts val="800"/>
              <a:buNone/>
              <a:defRPr sz="800"/>
            </a:lvl3pPr>
            <a:lvl4pPr marL="1828800" lvl="3" indent="-228600" algn="l" rtl="0">
              <a:lnSpc>
                <a:spcPct val="90000"/>
              </a:lnSpc>
              <a:spcBef>
                <a:spcPts val="200"/>
              </a:spcBef>
              <a:spcAft>
                <a:spcPts val="0"/>
              </a:spcAft>
              <a:buSzPts val="700"/>
              <a:buNone/>
              <a:defRPr sz="700"/>
            </a:lvl4pPr>
            <a:lvl5pPr marL="2286000" lvl="4" indent="-228600" algn="l" rtl="0">
              <a:lnSpc>
                <a:spcPct val="90000"/>
              </a:lnSpc>
              <a:spcBef>
                <a:spcPts val="200"/>
              </a:spcBef>
              <a:spcAft>
                <a:spcPts val="0"/>
              </a:spcAft>
              <a:buSzPts val="700"/>
              <a:buNone/>
              <a:defRPr sz="700"/>
            </a:lvl5pPr>
            <a:lvl6pPr marL="2743200" lvl="5" indent="-228600" algn="l" rtl="0">
              <a:lnSpc>
                <a:spcPct val="90000"/>
              </a:lnSpc>
              <a:spcBef>
                <a:spcPts val="200"/>
              </a:spcBef>
              <a:spcAft>
                <a:spcPts val="0"/>
              </a:spcAft>
              <a:buSzPts val="700"/>
              <a:buNone/>
              <a:defRPr sz="700"/>
            </a:lvl6pPr>
            <a:lvl7pPr marL="3200400" lvl="6" indent="-228600" algn="l" rtl="0">
              <a:lnSpc>
                <a:spcPct val="90000"/>
              </a:lnSpc>
              <a:spcBef>
                <a:spcPts val="200"/>
              </a:spcBef>
              <a:spcAft>
                <a:spcPts val="0"/>
              </a:spcAft>
              <a:buSzPts val="700"/>
              <a:buNone/>
              <a:defRPr sz="700"/>
            </a:lvl7pPr>
            <a:lvl8pPr marL="3657600" lvl="7" indent="-228600" algn="l" rtl="0">
              <a:lnSpc>
                <a:spcPct val="90000"/>
              </a:lnSpc>
              <a:spcBef>
                <a:spcPts val="200"/>
              </a:spcBef>
              <a:spcAft>
                <a:spcPts val="0"/>
              </a:spcAft>
              <a:buSzPts val="700"/>
              <a:buNone/>
              <a:defRPr sz="700"/>
            </a:lvl8pPr>
            <a:lvl9pPr marL="4114800" lvl="8" indent="-228600" algn="l" rtl="0">
              <a:lnSpc>
                <a:spcPct val="90000"/>
              </a:lnSpc>
              <a:spcBef>
                <a:spcPts val="200"/>
              </a:spcBef>
              <a:spcAft>
                <a:spcPts val="200"/>
              </a:spcAft>
              <a:buSzPts val="700"/>
              <a:buNone/>
              <a:defRPr sz="700"/>
            </a:lvl9pPr>
          </a:lstStyle>
          <a:p>
            <a:endParaRPr/>
          </a:p>
        </p:txBody>
      </p:sp>
      <p:sp>
        <p:nvSpPr>
          <p:cNvPr id="127" name="Google Shape;127;p23"/>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8" name="Google Shape;128;p23"/>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9" name="Google Shape;129;p23"/>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
              <a:t>‹#›</a:t>
            </a:fld>
            <a:endParaRPr/>
          </a:p>
        </p:txBody>
      </p:sp>
      <p:pic>
        <p:nvPicPr>
          <p:cNvPr id="130" name="Google Shape;130;p23"/>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192024" y="857250"/>
            <a:ext cx="2126100" cy="17832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2400"/>
              <a:buFont typeface="Corbel"/>
              <a:buNone/>
              <a:defRPr sz="2400" b="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3" name="Google Shape;133;p24"/>
          <p:cNvSpPr>
            <a:spLocks noGrp="1"/>
          </p:cNvSpPr>
          <p:nvPr>
            <p:ph type="pic" idx="2"/>
          </p:nvPr>
        </p:nvSpPr>
        <p:spPr>
          <a:xfrm>
            <a:off x="2677983" y="575564"/>
            <a:ext cx="6086400" cy="3998100"/>
          </a:xfrm>
          <a:prstGeom prst="rect">
            <a:avLst/>
          </a:prstGeom>
          <a:solidFill>
            <a:srgbClr val="BFBFBF"/>
          </a:solidFill>
          <a:ln>
            <a:noFill/>
          </a:ln>
        </p:spPr>
        <p:txBody>
          <a:bodyPr spcFirstLastPara="1" wrap="square" lIns="68575" tIns="34275" rIns="68575" bIns="34275" anchor="t" anchorCtr="0">
            <a:noAutofit/>
          </a:bodyPr>
          <a:lstStyle>
            <a:lvl1pPr marR="0" lvl="0" algn="l" rtl="0">
              <a:lnSpc>
                <a:spcPct val="90000"/>
              </a:lnSpc>
              <a:spcBef>
                <a:spcPts val="900"/>
              </a:spcBef>
              <a:spcAft>
                <a:spcPts val="0"/>
              </a:spcAft>
              <a:buClr>
                <a:schemeClr val="accent1"/>
              </a:buClr>
              <a:buSzPts val="2400"/>
              <a:buFont typeface="Noto Sans Symbols"/>
              <a:buNone/>
              <a:defRPr sz="2400" b="0" i="0" u="none" strike="noStrike" cap="none">
                <a:solidFill>
                  <a:srgbClr val="000F46"/>
                </a:solidFill>
                <a:latin typeface="Corbel"/>
                <a:ea typeface="Corbel"/>
                <a:cs typeface="Corbel"/>
                <a:sym typeface="Corbel"/>
              </a:defRPr>
            </a:lvl1pPr>
            <a:lvl2pPr marR="0" lvl="1" algn="l" rtl="0">
              <a:lnSpc>
                <a:spcPct val="90000"/>
              </a:lnSpc>
              <a:spcBef>
                <a:spcPts val="200"/>
              </a:spcBef>
              <a:spcAft>
                <a:spcPts val="0"/>
              </a:spcAft>
              <a:buClr>
                <a:schemeClr val="accent1"/>
              </a:buClr>
              <a:buSzPts val="2100"/>
              <a:buFont typeface="Noto Sans Symbols"/>
              <a:buNone/>
              <a:defRPr sz="2100" b="0" i="0" u="none" strike="noStrike" cap="none">
                <a:solidFill>
                  <a:srgbClr val="000F46"/>
                </a:solidFill>
                <a:latin typeface="Corbel"/>
                <a:ea typeface="Corbel"/>
                <a:cs typeface="Corbel"/>
                <a:sym typeface="Corbel"/>
              </a:defRPr>
            </a:lvl2pPr>
            <a:lvl3pPr marR="0" lvl="2" algn="l" rtl="0">
              <a:lnSpc>
                <a:spcPct val="90000"/>
              </a:lnSpc>
              <a:spcBef>
                <a:spcPts val="200"/>
              </a:spcBef>
              <a:spcAft>
                <a:spcPts val="0"/>
              </a:spcAft>
              <a:buClr>
                <a:schemeClr val="accent1"/>
              </a:buClr>
              <a:buSzPts val="1800"/>
              <a:buFont typeface="Noto Sans Symbols"/>
              <a:buNone/>
              <a:defRPr sz="1800" b="0" i="0" u="none" strike="noStrike" cap="none">
                <a:solidFill>
                  <a:srgbClr val="000F46"/>
                </a:solidFill>
                <a:latin typeface="Corbel"/>
                <a:ea typeface="Corbel"/>
                <a:cs typeface="Corbel"/>
                <a:sym typeface="Corbel"/>
              </a:defRPr>
            </a:lvl3pPr>
            <a:lvl4pPr marR="0" lvl="3" algn="l" rtl="0">
              <a:lnSpc>
                <a:spcPct val="90000"/>
              </a:lnSpc>
              <a:spcBef>
                <a:spcPts val="200"/>
              </a:spcBef>
              <a:spcAft>
                <a:spcPts val="0"/>
              </a:spcAft>
              <a:buClr>
                <a:schemeClr val="accent1"/>
              </a:buClr>
              <a:buSzPts val="1500"/>
              <a:buFont typeface="Noto Sans Symbols"/>
              <a:buNone/>
              <a:defRPr sz="1500" b="0" i="0" u="none" strike="noStrike" cap="none">
                <a:solidFill>
                  <a:srgbClr val="000F46"/>
                </a:solidFill>
                <a:latin typeface="Corbel"/>
                <a:ea typeface="Corbel"/>
                <a:cs typeface="Corbel"/>
                <a:sym typeface="Corbel"/>
              </a:defRPr>
            </a:lvl4pPr>
            <a:lvl5pPr marR="0" lvl="4" algn="l" rtl="0">
              <a:lnSpc>
                <a:spcPct val="90000"/>
              </a:lnSpc>
              <a:spcBef>
                <a:spcPts val="200"/>
              </a:spcBef>
              <a:spcAft>
                <a:spcPts val="0"/>
              </a:spcAft>
              <a:buClr>
                <a:schemeClr val="accent1"/>
              </a:buClr>
              <a:buSzPts val="1500"/>
              <a:buFont typeface="Noto Sans Symbols"/>
              <a:buNone/>
              <a:defRPr sz="1500" b="0" i="0" u="none" strike="noStrike" cap="none">
                <a:solidFill>
                  <a:srgbClr val="000F46"/>
                </a:solidFill>
                <a:latin typeface="Corbel"/>
                <a:ea typeface="Corbel"/>
                <a:cs typeface="Corbel"/>
                <a:sym typeface="Corbel"/>
              </a:defRPr>
            </a:lvl5pPr>
            <a:lvl6pPr marR="0" lvl="5" algn="l" rtl="0">
              <a:lnSpc>
                <a:spcPct val="90000"/>
              </a:lnSpc>
              <a:spcBef>
                <a:spcPts val="200"/>
              </a:spcBef>
              <a:spcAft>
                <a:spcPts val="0"/>
              </a:spcAft>
              <a:buClr>
                <a:schemeClr val="accent1"/>
              </a:buClr>
              <a:buSzPts val="1500"/>
              <a:buFont typeface="Noto Sans Symbols"/>
              <a:buNone/>
              <a:defRPr sz="1500" b="0" i="0" u="none" strike="noStrike" cap="none">
                <a:solidFill>
                  <a:srgbClr val="595959"/>
                </a:solidFill>
                <a:latin typeface="Corbel"/>
                <a:ea typeface="Corbel"/>
                <a:cs typeface="Corbel"/>
                <a:sym typeface="Corbel"/>
              </a:defRPr>
            </a:lvl6pPr>
            <a:lvl7pPr marR="0" lvl="6" algn="l" rtl="0">
              <a:lnSpc>
                <a:spcPct val="90000"/>
              </a:lnSpc>
              <a:spcBef>
                <a:spcPts val="200"/>
              </a:spcBef>
              <a:spcAft>
                <a:spcPts val="0"/>
              </a:spcAft>
              <a:buClr>
                <a:schemeClr val="accent1"/>
              </a:buClr>
              <a:buSzPts val="1500"/>
              <a:buFont typeface="Noto Sans Symbols"/>
              <a:buNone/>
              <a:defRPr sz="1500" b="0" i="0" u="none" strike="noStrike" cap="none">
                <a:solidFill>
                  <a:srgbClr val="595959"/>
                </a:solidFill>
                <a:latin typeface="Corbel"/>
                <a:ea typeface="Corbel"/>
                <a:cs typeface="Corbel"/>
                <a:sym typeface="Corbel"/>
              </a:defRPr>
            </a:lvl7pPr>
            <a:lvl8pPr marR="0" lvl="7" algn="l" rtl="0">
              <a:lnSpc>
                <a:spcPct val="90000"/>
              </a:lnSpc>
              <a:spcBef>
                <a:spcPts val="200"/>
              </a:spcBef>
              <a:spcAft>
                <a:spcPts val="0"/>
              </a:spcAft>
              <a:buClr>
                <a:schemeClr val="accent1"/>
              </a:buClr>
              <a:buSzPts val="1500"/>
              <a:buFont typeface="Noto Sans Symbols"/>
              <a:buNone/>
              <a:defRPr sz="1500" b="0" i="0" u="none" strike="noStrike" cap="none">
                <a:solidFill>
                  <a:srgbClr val="595959"/>
                </a:solidFill>
                <a:latin typeface="Corbel"/>
                <a:ea typeface="Corbel"/>
                <a:cs typeface="Corbel"/>
                <a:sym typeface="Corbel"/>
              </a:defRPr>
            </a:lvl8pPr>
            <a:lvl9pPr marR="0" lvl="8" algn="l" rtl="0">
              <a:lnSpc>
                <a:spcPct val="90000"/>
              </a:lnSpc>
              <a:spcBef>
                <a:spcPts val="200"/>
              </a:spcBef>
              <a:spcAft>
                <a:spcPts val="200"/>
              </a:spcAft>
              <a:buClr>
                <a:schemeClr val="accent1"/>
              </a:buClr>
              <a:buSzPts val="1500"/>
              <a:buFont typeface="Noto Sans Symbols"/>
              <a:buNone/>
              <a:defRPr sz="1500" b="0" i="0" u="none" strike="noStrike" cap="none">
                <a:solidFill>
                  <a:srgbClr val="595959"/>
                </a:solidFill>
                <a:latin typeface="Corbel"/>
                <a:ea typeface="Corbel"/>
                <a:cs typeface="Corbel"/>
                <a:sym typeface="Corbel"/>
              </a:defRPr>
            </a:lvl9pPr>
          </a:lstStyle>
          <a:p>
            <a:endParaRPr/>
          </a:p>
        </p:txBody>
      </p:sp>
      <p:sp>
        <p:nvSpPr>
          <p:cNvPr id="134" name="Google Shape;134;p24"/>
          <p:cNvSpPr txBox="1">
            <a:spLocks noGrp="1"/>
          </p:cNvSpPr>
          <p:nvPr>
            <p:ph type="body" idx="1"/>
          </p:nvPr>
        </p:nvSpPr>
        <p:spPr>
          <a:xfrm>
            <a:off x="192024" y="2619756"/>
            <a:ext cx="2126100" cy="17418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900"/>
              </a:spcBef>
              <a:spcAft>
                <a:spcPts val="0"/>
              </a:spcAft>
              <a:buSzPts val="1100"/>
              <a:buNone/>
              <a:defRPr sz="1100">
                <a:solidFill>
                  <a:srgbClr val="FFFFFF"/>
                </a:solidFill>
              </a:defRPr>
            </a:lvl1pPr>
            <a:lvl2pPr marL="914400" lvl="1" indent="-228600" algn="l" rtl="0">
              <a:lnSpc>
                <a:spcPct val="90000"/>
              </a:lnSpc>
              <a:spcBef>
                <a:spcPts val="200"/>
              </a:spcBef>
              <a:spcAft>
                <a:spcPts val="0"/>
              </a:spcAft>
              <a:buSzPts val="900"/>
              <a:buNone/>
              <a:defRPr sz="900"/>
            </a:lvl2pPr>
            <a:lvl3pPr marL="1371600" lvl="2" indent="-228600" algn="l" rtl="0">
              <a:lnSpc>
                <a:spcPct val="90000"/>
              </a:lnSpc>
              <a:spcBef>
                <a:spcPts val="200"/>
              </a:spcBef>
              <a:spcAft>
                <a:spcPts val="0"/>
              </a:spcAft>
              <a:buSzPts val="800"/>
              <a:buNone/>
              <a:defRPr sz="800"/>
            </a:lvl3pPr>
            <a:lvl4pPr marL="1828800" lvl="3" indent="-228600" algn="l" rtl="0">
              <a:lnSpc>
                <a:spcPct val="90000"/>
              </a:lnSpc>
              <a:spcBef>
                <a:spcPts val="200"/>
              </a:spcBef>
              <a:spcAft>
                <a:spcPts val="0"/>
              </a:spcAft>
              <a:buSzPts val="700"/>
              <a:buNone/>
              <a:defRPr sz="700"/>
            </a:lvl4pPr>
            <a:lvl5pPr marL="2286000" lvl="4" indent="-228600" algn="l" rtl="0">
              <a:lnSpc>
                <a:spcPct val="90000"/>
              </a:lnSpc>
              <a:spcBef>
                <a:spcPts val="200"/>
              </a:spcBef>
              <a:spcAft>
                <a:spcPts val="0"/>
              </a:spcAft>
              <a:buSzPts val="700"/>
              <a:buNone/>
              <a:defRPr sz="700"/>
            </a:lvl5pPr>
            <a:lvl6pPr marL="2743200" lvl="5" indent="-228600" algn="l" rtl="0">
              <a:lnSpc>
                <a:spcPct val="90000"/>
              </a:lnSpc>
              <a:spcBef>
                <a:spcPts val="200"/>
              </a:spcBef>
              <a:spcAft>
                <a:spcPts val="0"/>
              </a:spcAft>
              <a:buSzPts val="700"/>
              <a:buNone/>
              <a:defRPr sz="700"/>
            </a:lvl6pPr>
            <a:lvl7pPr marL="3200400" lvl="6" indent="-228600" algn="l" rtl="0">
              <a:lnSpc>
                <a:spcPct val="90000"/>
              </a:lnSpc>
              <a:spcBef>
                <a:spcPts val="200"/>
              </a:spcBef>
              <a:spcAft>
                <a:spcPts val="0"/>
              </a:spcAft>
              <a:buSzPts val="700"/>
              <a:buNone/>
              <a:defRPr sz="700"/>
            </a:lvl7pPr>
            <a:lvl8pPr marL="3657600" lvl="7" indent="-228600" algn="l" rtl="0">
              <a:lnSpc>
                <a:spcPct val="90000"/>
              </a:lnSpc>
              <a:spcBef>
                <a:spcPts val="200"/>
              </a:spcBef>
              <a:spcAft>
                <a:spcPts val="0"/>
              </a:spcAft>
              <a:buSzPts val="700"/>
              <a:buNone/>
              <a:defRPr sz="700"/>
            </a:lvl8pPr>
            <a:lvl9pPr marL="4114800" lvl="8" indent="-228600" algn="l" rtl="0">
              <a:lnSpc>
                <a:spcPct val="90000"/>
              </a:lnSpc>
              <a:spcBef>
                <a:spcPts val="200"/>
              </a:spcBef>
              <a:spcAft>
                <a:spcPts val="200"/>
              </a:spcAft>
              <a:buSzPts val="700"/>
              <a:buNone/>
              <a:defRPr sz="700"/>
            </a:lvl9pPr>
          </a:lstStyle>
          <a:p>
            <a:endParaRPr/>
          </a:p>
        </p:txBody>
      </p:sp>
      <p:sp>
        <p:nvSpPr>
          <p:cNvPr id="135" name="Google Shape;135;p24"/>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 name="Google Shape;136;p24"/>
          <p:cNvSpPr txBox="1">
            <a:spLocks noGrp="1"/>
          </p:cNvSpPr>
          <p:nvPr>
            <p:ph type="ftr" idx="11"/>
          </p:nvPr>
        </p:nvSpPr>
        <p:spPr>
          <a:xfrm>
            <a:off x="2624326"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7" name="Google Shape;137;p24"/>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
              <a:t>‹#›</a:t>
            </a:fld>
            <a:endParaRPr/>
          </a:p>
        </p:txBody>
      </p:sp>
      <p:pic>
        <p:nvPicPr>
          <p:cNvPr id="138" name="Google Shape;138;p24"/>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9"/>
        <p:cNvGrpSpPr/>
        <p:nvPr/>
      </p:nvGrpSpPr>
      <p:grpSpPr>
        <a:xfrm>
          <a:off x="0" y="0"/>
          <a:ext cx="0" cy="0"/>
          <a:chOff x="0" y="0"/>
          <a:chExt cx="0" cy="0"/>
        </a:xfrm>
      </p:grpSpPr>
      <p:sp>
        <p:nvSpPr>
          <p:cNvPr id="140" name="Google Shape;140;p25"/>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1" name="Google Shape;141;p25"/>
          <p:cNvSpPr txBox="1">
            <a:spLocks noGrp="1"/>
          </p:cNvSpPr>
          <p:nvPr>
            <p:ph type="body" idx="1"/>
          </p:nvPr>
        </p:nvSpPr>
        <p:spPr>
          <a:xfrm rot="5400000">
            <a:off x="3724851" y="-174819"/>
            <a:ext cx="3840600" cy="5486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200"/>
              </a:spcBef>
              <a:spcAft>
                <a:spcPts val="0"/>
              </a:spcAft>
              <a:buSzPts val="1400"/>
              <a:buChar char="●"/>
              <a:defRPr/>
            </a:lvl3pPr>
            <a:lvl4pPr marL="1828800" lvl="3" indent="-317500" algn="l" rtl="0">
              <a:lnSpc>
                <a:spcPct val="90000"/>
              </a:lnSpc>
              <a:spcBef>
                <a:spcPts val="200"/>
              </a:spcBef>
              <a:spcAft>
                <a:spcPts val="0"/>
              </a:spcAft>
              <a:buSzPts val="1400"/>
              <a:buChar char="●"/>
              <a:defRPr/>
            </a:lvl4pPr>
            <a:lvl5pPr marL="2286000" lvl="4" indent="-317500" algn="l" rtl="0">
              <a:lnSpc>
                <a:spcPct val="90000"/>
              </a:lnSpc>
              <a:spcBef>
                <a:spcPts val="200"/>
              </a:spcBef>
              <a:spcAft>
                <a:spcPts val="0"/>
              </a:spcAft>
              <a:buSzPts val="1400"/>
              <a:buChar char="●"/>
              <a:defRPr/>
            </a:lvl5pPr>
            <a:lvl6pPr marL="2743200" lvl="5" indent="-317500" algn="l" rtl="0">
              <a:lnSpc>
                <a:spcPct val="90000"/>
              </a:lnSpc>
              <a:spcBef>
                <a:spcPts val="200"/>
              </a:spcBef>
              <a:spcAft>
                <a:spcPts val="0"/>
              </a:spcAft>
              <a:buSzPts val="1400"/>
              <a:buChar char="●"/>
              <a:defRPr/>
            </a:lvl6pPr>
            <a:lvl7pPr marL="3200400" lvl="6" indent="-317500" algn="l" rtl="0">
              <a:lnSpc>
                <a:spcPct val="90000"/>
              </a:lnSpc>
              <a:spcBef>
                <a:spcPts val="200"/>
              </a:spcBef>
              <a:spcAft>
                <a:spcPts val="0"/>
              </a:spcAft>
              <a:buSzPts val="1400"/>
              <a:buChar char="●"/>
              <a:defRPr/>
            </a:lvl7pPr>
            <a:lvl8pPr marL="3657600" lvl="7" indent="-317500" algn="l" rtl="0">
              <a:lnSpc>
                <a:spcPct val="90000"/>
              </a:lnSpc>
              <a:spcBef>
                <a:spcPts val="200"/>
              </a:spcBef>
              <a:spcAft>
                <a:spcPts val="0"/>
              </a:spcAft>
              <a:buSzPts val="1400"/>
              <a:buChar char="●"/>
              <a:defRPr/>
            </a:lvl8pPr>
            <a:lvl9pPr marL="4114800" lvl="8" indent="-317500" algn="l" rtl="0">
              <a:lnSpc>
                <a:spcPct val="90000"/>
              </a:lnSpc>
              <a:spcBef>
                <a:spcPts val="200"/>
              </a:spcBef>
              <a:spcAft>
                <a:spcPts val="200"/>
              </a:spcAft>
              <a:buSzPts val="1400"/>
              <a:buChar char="●"/>
              <a:defRPr/>
            </a:lvl9pPr>
          </a:lstStyle>
          <a:p>
            <a:endParaRPr/>
          </a:p>
        </p:txBody>
      </p:sp>
      <p:sp>
        <p:nvSpPr>
          <p:cNvPr id="142" name="Google Shape;142;p25"/>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 name="Google Shape;143;p25"/>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4" name="Google Shape;144;p25"/>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25"/>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xfrm rot="5400000">
            <a:off x="-514350" y="1543200"/>
            <a:ext cx="3714900" cy="2114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8" name="Google Shape;148;p26"/>
          <p:cNvSpPr txBox="1">
            <a:spLocks noGrp="1"/>
          </p:cNvSpPr>
          <p:nvPr>
            <p:ph type="body" idx="1"/>
          </p:nvPr>
        </p:nvSpPr>
        <p:spPr>
          <a:xfrm rot="5400000">
            <a:off x="3723834" y="-171390"/>
            <a:ext cx="3840600" cy="5486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200"/>
              </a:spcBef>
              <a:spcAft>
                <a:spcPts val="0"/>
              </a:spcAft>
              <a:buSzPts val="1400"/>
              <a:buChar char="●"/>
              <a:defRPr/>
            </a:lvl3pPr>
            <a:lvl4pPr marL="1828800" lvl="3" indent="-317500" algn="l" rtl="0">
              <a:lnSpc>
                <a:spcPct val="90000"/>
              </a:lnSpc>
              <a:spcBef>
                <a:spcPts val="200"/>
              </a:spcBef>
              <a:spcAft>
                <a:spcPts val="0"/>
              </a:spcAft>
              <a:buSzPts val="1400"/>
              <a:buChar char="●"/>
              <a:defRPr/>
            </a:lvl4pPr>
            <a:lvl5pPr marL="2286000" lvl="4" indent="-317500" algn="l" rtl="0">
              <a:lnSpc>
                <a:spcPct val="90000"/>
              </a:lnSpc>
              <a:spcBef>
                <a:spcPts val="200"/>
              </a:spcBef>
              <a:spcAft>
                <a:spcPts val="0"/>
              </a:spcAft>
              <a:buSzPts val="1400"/>
              <a:buChar char="●"/>
              <a:defRPr/>
            </a:lvl5pPr>
            <a:lvl6pPr marL="2743200" lvl="5" indent="-317500" algn="l" rtl="0">
              <a:lnSpc>
                <a:spcPct val="90000"/>
              </a:lnSpc>
              <a:spcBef>
                <a:spcPts val="200"/>
              </a:spcBef>
              <a:spcAft>
                <a:spcPts val="0"/>
              </a:spcAft>
              <a:buSzPts val="1400"/>
              <a:buChar char="●"/>
              <a:defRPr/>
            </a:lvl6pPr>
            <a:lvl7pPr marL="3200400" lvl="6" indent="-317500" algn="l" rtl="0">
              <a:lnSpc>
                <a:spcPct val="90000"/>
              </a:lnSpc>
              <a:spcBef>
                <a:spcPts val="200"/>
              </a:spcBef>
              <a:spcAft>
                <a:spcPts val="0"/>
              </a:spcAft>
              <a:buSzPts val="1400"/>
              <a:buChar char="●"/>
              <a:defRPr/>
            </a:lvl7pPr>
            <a:lvl8pPr marL="3657600" lvl="7" indent="-317500" algn="l" rtl="0">
              <a:lnSpc>
                <a:spcPct val="90000"/>
              </a:lnSpc>
              <a:spcBef>
                <a:spcPts val="200"/>
              </a:spcBef>
              <a:spcAft>
                <a:spcPts val="0"/>
              </a:spcAft>
              <a:buSzPts val="1400"/>
              <a:buChar char="●"/>
              <a:defRPr/>
            </a:lvl8pPr>
            <a:lvl9pPr marL="4114800" lvl="8" indent="-317500" algn="l" rtl="0">
              <a:lnSpc>
                <a:spcPct val="90000"/>
              </a:lnSpc>
              <a:spcBef>
                <a:spcPts val="200"/>
              </a:spcBef>
              <a:spcAft>
                <a:spcPts val="200"/>
              </a:spcAft>
              <a:buSzPts val="1400"/>
              <a:buChar char="●"/>
              <a:defRPr/>
            </a:lvl9pPr>
          </a:lstStyle>
          <a:p>
            <a:endParaRPr/>
          </a:p>
        </p:txBody>
      </p:sp>
      <p:sp>
        <p:nvSpPr>
          <p:cNvPr id="149" name="Google Shape;149;p26"/>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0" name="Google Shape;150;p26"/>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1" name="Google Shape;151;p26"/>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
              <a:t>‹#›</a:t>
            </a:fld>
            <a:endParaRPr/>
          </a:p>
        </p:txBody>
      </p:sp>
      <p:pic>
        <p:nvPicPr>
          <p:cNvPr id="152" name="Google Shape;152;p26"/>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162"/>
        <p:cNvGrpSpPr/>
        <p:nvPr/>
      </p:nvGrpSpPr>
      <p:grpSpPr>
        <a:xfrm>
          <a:off x="0" y="0"/>
          <a:ext cx="0" cy="0"/>
          <a:chOff x="0" y="0"/>
          <a:chExt cx="0" cy="0"/>
        </a:xfrm>
      </p:grpSpPr>
      <p:sp>
        <p:nvSpPr>
          <p:cNvPr id="163" name="Google Shape;163;p28"/>
          <p:cNvSpPr txBox="1">
            <a:spLocks noGrp="1"/>
          </p:cNvSpPr>
          <p:nvPr>
            <p:ph type="body" idx="1"/>
          </p:nvPr>
        </p:nvSpPr>
        <p:spPr>
          <a:xfrm>
            <a:off x="365128" y="1289051"/>
            <a:ext cx="8329800" cy="3389400"/>
          </a:xfrm>
          <a:prstGeom prst="rect">
            <a:avLst/>
          </a:prstGeom>
          <a:noFill/>
          <a:ln>
            <a:noFill/>
          </a:ln>
        </p:spPr>
        <p:txBody>
          <a:bodyPr spcFirstLastPara="1" wrap="square" lIns="68575" tIns="34275" rIns="68575" bIns="34275" anchor="ctr" anchorCtr="0">
            <a:noAutofit/>
          </a:bodyPr>
          <a:lstStyle>
            <a:lvl1pPr marL="457200" lvl="0" indent="-317500" algn="l" rtl="0">
              <a:lnSpc>
                <a:spcPct val="90000"/>
              </a:lnSpc>
              <a:spcBef>
                <a:spcPts val="600"/>
              </a:spcBef>
              <a:spcAft>
                <a:spcPts val="0"/>
              </a:spcAft>
              <a:buSzPts val="1400"/>
              <a:buChar char="●"/>
              <a:defRPr sz="1400" b="0"/>
            </a:lvl1pPr>
            <a:lvl2pPr marL="914400" lvl="1" indent="-311150" algn="l" rtl="0">
              <a:lnSpc>
                <a:spcPct val="90000"/>
              </a:lnSpc>
              <a:spcBef>
                <a:spcPts val="600"/>
              </a:spcBef>
              <a:spcAft>
                <a:spcPts val="0"/>
              </a:spcAft>
              <a:buClr>
                <a:srgbClr val="6C8C1A"/>
              </a:buClr>
              <a:buSzPts val="1300"/>
              <a:buFont typeface="Noto Sans Symbols"/>
              <a:buChar char="▪"/>
              <a:defRPr sz="1300"/>
            </a:lvl2pPr>
            <a:lvl3pPr marL="1371600" lvl="2" indent="-304800" algn="l" rtl="0">
              <a:lnSpc>
                <a:spcPct val="90000"/>
              </a:lnSpc>
              <a:spcBef>
                <a:spcPts val="600"/>
              </a:spcBef>
              <a:spcAft>
                <a:spcPts val="0"/>
              </a:spcAft>
              <a:buClr>
                <a:srgbClr val="3086AB"/>
              </a:buClr>
              <a:buSzPts val="1200"/>
              <a:buFont typeface="Arial"/>
              <a:buChar char="•"/>
              <a:defRPr sz="1200"/>
            </a:lvl3pPr>
            <a:lvl4pPr marL="1828800" lvl="3" indent="-298450" algn="l" rtl="0">
              <a:lnSpc>
                <a:spcPct val="90000"/>
              </a:lnSpc>
              <a:spcBef>
                <a:spcPts val="600"/>
              </a:spcBef>
              <a:spcAft>
                <a:spcPts val="0"/>
              </a:spcAft>
              <a:buSzPts val="1100"/>
              <a:buFont typeface="Arial"/>
              <a:buChar char="-"/>
              <a:defRPr/>
            </a:lvl4pPr>
            <a:lvl5pPr marL="2286000" lvl="4" indent="-298450" algn="l" rtl="0">
              <a:lnSpc>
                <a:spcPct val="90000"/>
              </a:lnSpc>
              <a:spcBef>
                <a:spcPts val="600"/>
              </a:spcBef>
              <a:spcAft>
                <a:spcPts val="0"/>
              </a:spcAft>
              <a:buSzPts val="1100"/>
              <a:buChar char="●"/>
              <a:defRPr/>
            </a:lvl5pPr>
            <a:lvl6pPr marL="2743200" lvl="5" indent="-317500" algn="l" rtl="0">
              <a:lnSpc>
                <a:spcPct val="90000"/>
              </a:lnSpc>
              <a:spcBef>
                <a:spcPts val="200"/>
              </a:spcBef>
              <a:spcAft>
                <a:spcPts val="0"/>
              </a:spcAft>
              <a:buSzPts val="1400"/>
              <a:buChar char="●"/>
              <a:defRPr/>
            </a:lvl6pPr>
            <a:lvl7pPr marL="3200400" lvl="6" indent="-317500" algn="l" rtl="0">
              <a:lnSpc>
                <a:spcPct val="90000"/>
              </a:lnSpc>
              <a:spcBef>
                <a:spcPts val="200"/>
              </a:spcBef>
              <a:spcAft>
                <a:spcPts val="0"/>
              </a:spcAft>
              <a:buSzPts val="1400"/>
              <a:buChar char="●"/>
              <a:defRPr/>
            </a:lvl7pPr>
            <a:lvl8pPr marL="3657600" lvl="7" indent="-317500" algn="l" rtl="0">
              <a:lnSpc>
                <a:spcPct val="90000"/>
              </a:lnSpc>
              <a:spcBef>
                <a:spcPts val="200"/>
              </a:spcBef>
              <a:spcAft>
                <a:spcPts val="0"/>
              </a:spcAft>
              <a:buSzPts val="1400"/>
              <a:buChar char="●"/>
              <a:defRPr/>
            </a:lvl8pPr>
            <a:lvl9pPr marL="4114800" lvl="8" indent="-317500" algn="l" rtl="0">
              <a:lnSpc>
                <a:spcPct val="90000"/>
              </a:lnSpc>
              <a:spcBef>
                <a:spcPts val="200"/>
              </a:spcBef>
              <a:spcAft>
                <a:spcPts val="200"/>
              </a:spcAft>
              <a:buSzPts val="1400"/>
              <a:buChar char="●"/>
              <a:defRPr/>
            </a:lvl9pPr>
          </a:lstStyle>
          <a:p>
            <a:endParaRPr/>
          </a:p>
        </p:txBody>
      </p:sp>
      <p:sp>
        <p:nvSpPr>
          <p:cNvPr id="164" name="Google Shape;164;p28"/>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5" name="Google Shape;165;p28"/>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6" name="Google Shape;166;p28"/>
          <p:cNvSpPr txBox="1">
            <a:spLocks noGrp="1"/>
          </p:cNvSpPr>
          <p:nvPr>
            <p:ph type="title"/>
          </p:nvPr>
        </p:nvSpPr>
        <p:spPr>
          <a:xfrm>
            <a:off x="365128" y="484697"/>
            <a:ext cx="8329800" cy="523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2700"/>
              <a:buFont typeface="Corbe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7"/>
        <p:cNvGrpSpPr/>
        <p:nvPr/>
      </p:nvGrpSpPr>
      <p:grpSpPr>
        <a:xfrm>
          <a:off x="0" y="0"/>
          <a:ext cx="0" cy="0"/>
          <a:chOff x="0" y="0"/>
          <a:chExt cx="0" cy="0"/>
        </a:xfrm>
      </p:grpSpPr>
      <p:sp>
        <p:nvSpPr>
          <p:cNvPr id="168" name="Google Shape;168;p29"/>
          <p:cNvSpPr txBox="1">
            <a:spLocks noGrp="1"/>
          </p:cNvSpPr>
          <p:nvPr>
            <p:ph type="ctrTitle"/>
          </p:nvPr>
        </p:nvSpPr>
        <p:spPr>
          <a:xfrm>
            <a:off x="802385" y="973836"/>
            <a:ext cx="7662300" cy="2441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000546"/>
              </a:buClr>
              <a:buSzPts val="4400"/>
              <a:buFont typeface="Corbel"/>
              <a:buNone/>
              <a:defRPr sz="4400">
                <a:solidFill>
                  <a:srgbClr val="00054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9" name="Google Shape;169;p29"/>
          <p:cNvSpPr txBox="1">
            <a:spLocks noGrp="1"/>
          </p:cNvSpPr>
          <p:nvPr>
            <p:ph type="subTitle" idx="1"/>
          </p:nvPr>
        </p:nvSpPr>
        <p:spPr>
          <a:xfrm>
            <a:off x="825010" y="3502685"/>
            <a:ext cx="7639500" cy="685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900"/>
              </a:spcBef>
              <a:spcAft>
                <a:spcPts val="0"/>
              </a:spcAft>
              <a:buSzPts val="1700"/>
              <a:buNone/>
              <a:defRPr sz="1700" cap="none">
                <a:solidFill>
                  <a:srgbClr val="CC4B14"/>
                </a:solidFill>
              </a:defRPr>
            </a:lvl1pPr>
            <a:lvl2pPr lvl="1" algn="ctr" rtl="0">
              <a:lnSpc>
                <a:spcPct val="90000"/>
              </a:lnSpc>
              <a:spcBef>
                <a:spcPts val="200"/>
              </a:spcBef>
              <a:spcAft>
                <a:spcPts val="0"/>
              </a:spcAft>
              <a:buSzPts val="1700"/>
              <a:buNone/>
              <a:defRPr sz="1700"/>
            </a:lvl2pPr>
            <a:lvl3pPr lvl="2" algn="ctr" rtl="0">
              <a:lnSpc>
                <a:spcPct val="90000"/>
              </a:lnSpc>
              <a:spcBef>
                <a:spcPts val="200"/>
              </a:spcBef>
              <a:spcAft>
                <a:spcPts val="0"/>
              </a:spcAft>
              <a:buSzPts val="1700"/>
              <a:buNone/>
              <a:defRPr sz="1700"/>
            </a:lvl3pPr>
            <a:lvl4pPr lvl="3" algn="ctr" rtl="0">
              <a:lnSpc>
                <a:spcPct val="90000"/>
              </a:lnSpc>
              <a:spcBef>
                <a:spcPts val="200"/>
              </a:spcBef>
              <a:spcAft>
                <a:spcPts val="0"/>
              </a:spcAft>
              <a:buSzPts val="1500"/>
              <a:buNone/>
              <a:defRPr sz="1500"/>
            </a:lvl4pPr>
            <a:lvl5pPr lvl="4" algn="ctr" rtl="0">
              <a:lnSpc>
                <a:spcPct val="90000"/>
              </a:lnSpc>
              <a:spcBef>
                <a:spcPts val="200"/>
              </a:spcBef>
              <a:spcAft>
                <a:spcPts val="0"/>
              </a:spcAft>
              <a:buSzPts val="1500"/>
              <a:buNone/>
              <a:defRPr sz="1500"/>
            </a:lvl5pPr>
            <a:lvl6pPr lvl="5" algn="ctr" rtl="0">
              <a:lnSpc>
                <a:spcPct val="90000"/>
              </a:lnSpc>
              <a:spcBef>
                <a:spcPts val="200"/>
              </a:spcBef>
              <a:spcAft>
                <a:spcPts val="0"/>
              </a:spcAft>
              <a:buSzPts val="1500"/>
              <a:buNone/>
              <a:defRPr sz="1500"/>
            </a:lvl6pPr>
            <a:lvl7pPr lvl="6" algn="ctr" rtl="0">
              <a:lnSpc>
                <a:spcPct val="90000"/>
              </a:lnSpc>
              <a:spcBef>
                <a:spcPts val="200"/>
              </a:spcBef>
              <a:spcAft>
                <a:spcPts val="0"/>
              </a:spcAft>
              <a:buSzPts val="1500"/>
              <a:buNone/>
              <a:defRPr sz="1500"/>
            </a:lvl7pPr>
            <a:lvl8pPr lvl="7" algn="ctr" rtl="0">
              <a:lnSpc>
                <a:spcPct val="90000"/>
              </a:lnSpc>
              <a:spcBef>
                <a:spcPts val="200"/>
              </a:spcBef>
              <a:spcAft>
                <a:spcPts val="0"/>
              </a:spcAft>
              <a:buSzPts val="1500"/>
              <a:buNone/>
              <a:defRPr sz="1500"/>
            </a:lvl8pPr>
            <a:lvl9pPr lvl="8" algn="ctr" rtl="0">
              <a:lnSpc>
                <a:spcPct val="90000"/>
              </a:lnSpc>
              <a:spcBef>
                <a:spcPts val="200"/>
              </a:spcBef>
              <a:spcAft>
                <a:spcPts val="200"/>
              </a:spcAft>
              <a:buSzPts val="1500"/>
              <a:buNone/>
              <a:defRPr sz="1500"/>
            </a:lvl9pPr>
          </a:lstStyle>
          <a:p>
            <a:endParaRPr/>
          </a:p>
        </p:txBody>
      </p:sp>
      <p:sp>
        <p:nvSpPr>
          <p:cNvPr id="170" name="Google Shape;170;p29"/>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 name="Google Shape;171;p29"/>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2" name="Google Shape;172;p29"/>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pic>
        <p:nvPicPr>
          <p:cNvPr id="173" name="Google Shape;173;p29"/>
          <p:cNvPicPr preferRelativeResize="0"/>
          <p:nvPr/>
        </p:nvPicPr>
        <p:blipFill rotWithShape="1">
          <a:blip r:embed="rId2">
            <a:alphaModFix/>
          </a:blip>
          <a:srcRect/>
          <a:stretch/>
        </p:blipFill>
        <p:spPr>
          <a:xfrm>
            <a:off x="20204" y="5030906"/>
            <a:ext cx="9144000" cy="12943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6" name="Google Shape;176;p30"/>
          <p:cNvSpPr txBox="1">
            <a:spLocks noGrp="1"/>
          </p:cNvSpPr>
          <p:nvPr>
            <p:ph type="body" idx="1"/>
          </p:nvPr>
        </p:nvSpPr>
        <p:spPr>
          <a:xfrm>
            <a:off x="2901951" y="648081"/>
            <a:ext cx="5486400" cy="3840600"/>
          </a:xfrm>
          <a:prstGeom prst="rect">
            <a:avLst/>
          </a:prstGeom>
          <a:noFill/>
          <a:ln>
            <a:noFill/>
          </a:ln>
        </p:spPr>
        <p:txBody>
          <a:bodyPr spcFirstLastPara="1" wrap="square" lIns="68575" tIns="34275" rIns="68575" bIns="34275" anchor="ctr" anchorCtr="0">
            <a:noAutofit/>
          </a:bodyPr>
          <a:lstStyle>
            <a:lvl1pPr marL="457200" lvl="0" indent="-323850" algn="l" rtl="0">
              <a:lnSpc>
                <a:spcPct val="90000"/>
              </a:lnSpc>
              <a:spcBef>
                <a:spcPts val="900"/>
              </a:spcBef>
              <a:spcAft>
                <a:spcPts val="0"/>
              </a:spcAft>
              <a:buSzPts val="1500"/>
              <a:buChar char="●"/>
              <a:defRPr>
                <a:solidFill>
                  <a:srgbClr val="000F46"/>
                </a:solidFill>
              </a:defRPr>
            </a:lvl1pPr>
            <a:lvl2pPr marL="914400" lvl="1" indent="-317500" algn="l" rtl="0">
              <a:lnSpc>
                <a:spcPct val="90000"/>
              </a:lnSpc>
              <a:spcBef>
                <a:spcPts val="200"/>
              </a:spcBef>
              <a:spcAft>
                <a:spcPts val="0"/>
              </a:spcAft>
              <a:buSzPts val="1400"/>
              <a:buChar char="●"/>
              <a:defRPr>
                <a:solidFill>
                  <a:srgbClr val="000F46"/>
                </a:solidFill>
              </a:defRPr>
            </a:lvl2pPr>
            <a:lvl3pPr marL="1371600" lvl="2" indent="-304800" algn="l" rtl="0">
              <a:lnSpc>
                <a:spcPct val="90000"/>
              </a:lnSpc>
              <a:spcBef>
                <a:spcPts val="200"/>
              </a:spcBef>
              <a:spcAft>
                <a:spcPts val="0"/>
              </a:spcAft>
              <a:buSzPts val="1200"/>
              <a:buChar char="●"/>
              <a:defRPr>
                <a:solidFill>
                  <a:srgbClr val="000F46"/>
                </a:solidFill>
              </a:defRPr>
            </a:lvl3pPr>
            <a:lvl4pPr marL="1828800" lvl="3" indent="-298450" algn="l" rtl="0">
              <a:lnSpc>
                <a:spcPct val="90000"/>
              </a:lnSpc>
              <a:spcBef>
                <a:spcPts val="200"/>
              </a:spcBef>
              <a:spcAft>
                <a:spcPts val="0"/>
              </a:spcAft>
              <a:buSzPts val="1100"/>
              <a:buChar char="●"/>
              <a:defRPr>
                <a:solidFill>
                  <a:srgbClr val="000F46"/>
                </a:solidFill>
              </a:defRPr>
            </a:lvl4pPr>
            <a:lvl5pPr marL="2286000" lvl="4" indent="-298450" algn="l" rtl="0">
              <a:lnSpc>
                <a:spcPct val="90000"/>
              </a:lnSpc>
              <a:spcBef>
                <a:spcPts val="200"/>
              </a:spcBef>
              <a:spcAft>
                <a:spcPts val="0"/>
              </a:spcAft>
              <a:buSzPts val="1100"/>
              <a:buChar char="●"/>
              <a:defRPr>
                <a:solidFill>
                  <a:srgbClr val="000F46"/>
                </a:solidFill>
              </a:defRPr>
            </a:lvl5pPr>
            <a:lvl6pPr marL="2743200" lvl="5" indent="-317500" algn="l" rtl="0">
              <a:lnSpc>
                <a:spcPct val="90000"/>
              </a:lnSpc>
              <a:spcBef>
                <a:spcPts val="200"/>
              </a:spcBef>
              <a:spcAft>
                <a:spcPts val="0"/>
              </a:spcAft>
              <a:buSzPts val="1400"/>
              <a:buChar char="●"/>
              <a:defRPr/>
            </a:lvl6pPr>
            <a:lvl7pPr marL="3200400" lvl="6" indent="-317500" algn="l" rtl="0">
              <a:lnSpc>
                <a:spcPct val="90000"/>
              </a:lnSpc>
              <a:spcBef>
                <a:spcPts val="200"/>
              </a:spcBef>
              <a:spcAft>
                <a:spcPts val="0"/>
              </a:spcAft>
              <a:buSzPts val="1400"/>
              <a:buChar char="●"/>
              <a:defRPr/>
            </a:lvl7pPr>
            <a:lvl8pPr marL="3657600" lvl="7" indent="-317500" algn="l" rtl="0">
              <a:lnSpc>
                <a:spcPct val="90000"/>
              </a:lnSpc>
              <a:spcBef>
                <a:spcPts val="200"/>
              </a:spcBef>
              <a:spcAft>
                <a:spcPts val="0"/>
              </a:spcAft>
              <a:buSzPts val="1400"/>
              <a:buChar char="●"/>
              <a:defRPr/>
            </a:lvl8pPr>
            <a:lvl9pPr marL="4114800" lvl="8" indent="-317500" algn="l" rtl="0">
              <a:lnSpc>
                <a:spcPct val="90000"/>
              </a:lnSpc>
              <a:spcBef>
                <a:spcPts val="200"/>
              </a:spcBef>
              <a:spcAft>
                <a:spcPts val="200"/>
              </a:spcAft>
              <a:buSzPts val="1400"/>
              <a:buChar char="●"/>
              <a:defRPr/>
            </a:lvl9pPr>
          </a:lstStyle>
          <a:p>
            <a:endParaRPr/>
          </a:p>
        </p:txBody>
      </p:sp>
      <p:sp>
        <p:nvSpPr>
          <p:cNvPr id="177" name="Google Shape;177;p30"/>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 name="Google Shape;178;p30"/>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9" name="Google Shape;179;p30"/>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pic>
        <p:nvPicPr>
          <p:cNvPr id="180" name="Google Shape;180;p30"/>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1"/>
        <p:cNvGrpSpPr/>
        <p:nvPr/>
      </p:nvGrpSpPr>
      <p:grpSpPr>
        <a:xfrm>
          <a:off x="0" y="0"/>
          <a:ext cx="0" cy="0"/>
          <a:chOff x="0" y="0"/>
          <a:chExt cx="0" cy="0"/>
        </a:xfrm>
      </p:grpSpPr>
      <p:sp>
        <p:nvSpPr>
          <p:cNvPr id="182" name="Google Shape;182;p31"/>
          <p:cNvSpPr txBox="1">
            <a:spLocks noGrp="1"/>
          </p:cNvSpPr>
          <p:nvPr>
            <p:ph type="title"/>
          </p:nvPr>
        </p:nvSpPr>
        <p:spPr>
          <a:xfrm>
            <a:off x="2900934" y="973836"/>
            <a:ext cx="5486400" cy="2441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000F46"/>
              </a:buClr>
              <a:buSzPts val="4400"/>
              <a:buFont typeface="Corbel"/>
              <a:buNone/>
              <a:defRPr sz="4400" b="0">
                <a:solidFill>
                  <a:srgbClr val="000F4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3" name="Google Shape;183;p31"/>
          <p:cNvSpPr txBox="1">
            <a:spLocks noGrp="1"/>
          </p:cNvSpPr>
          <p:nvPr>
            <p:ph type="body" idx="1"/>
          </p:nvPr>
        </p:nvSpPr>
        <p:spPr>
          <a:xfrm>
            <a:off x="2914650" y="3504438"/>
            <a:ext cx="5486400" cy="6858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900"/>
              </a:spcBef>
              <a:spcAft>
                <a:spcPts val="0"/>
              </a:spcAft>
              <a:buSzPts val="1700"/>
              <a:buNone/>
              <a:defRPr sz="1700" cap="none">
                <a:solidFill>
                  <a:srgbClr val="595959"/>
                </a:solidFill>
              </a:defRPr>
            </a:lvl1pPr>
            <a:lvl2pPr marL="914400" lvl="1" indent="-228600" algn="l" rtl="0">
              <a:lnSpc>
                <a:spcPct val="90000"/>
              </a:lnSpc>
              <a:spcBef>
                <a:spcPts val="200"/>
              </a:spcBef>
              <a:spcAft>
                <a:spcPts val="0"/>
              </a:spcAft>
              <a:buSzPts val="1400"/>
              <a:buNone/>
              <a:defRPr sz="1400">
                <a:solidFill>
                  <a:srgbClr val="888888"/>
                </a:solidFill>
              </a:defRPr>
            </a:lvl2pPr>
            <a:lvl3pPr marL="1371600" lvl="2" indent="-228600" algn="l" rtl="0">
              <a:lnSpc>
                <a:spcPct val="90000"/>
              </a:lnSpc>
              <a:spcBef>
                <a:spcPts val="200"/>
              </a:spcBef>
              <a:spcAft>
                <a:spcPts val="0"/>
              </a:spcAft>
              <a:buSzPts val="1200"/>
              <a:buNone/>
              <a:defRPr sz="1200">
                <a:solidFill>
                  <a:srgbClr val="888888"/>
                </a:solidFill>
              </a:defRPr>
            </a:lvl3pPr>
            <a:lvl4pPr marL="1828800" lvl="3" indent="-228600" algn="l" rtl="0">
              <a:lnSpc>
                <a:spcPct val="90000"/>
              </a:lnSpc>
              <a:spcBef>
                <a:spcPts val="200"/>
              </a:spcBef>
              <a:spcAft>
                <a:spcPts val="0"/>
              </a:spcAft>
              <a:buSzPts val="1100"/>
              <a:buNone/>
              <a:defRPr sz="1100">
                <a:solidFill>
                  <a:srgbClr val="888888"/>
                </a:solidFill>
              </a:defRPr>
            </a:lvl4pPr>
            <a:lvl5pPr marL="2286000" lvl="4" indent="-228600" algn="l" rtl="0">
              <a:lnSpc>
                <a:spcPct val="90000"/>
              </a:lnSpc>
              <a:spcBef>
                <a:spcPts val="200"/>
              </a:spcBef>
              <a:spcAft>
                <a:spcPts val="0"/>
              </a:spcAft>
              <a:buSzPts val="1100"/>
              <a:buNone/>
              <a:defRPr sz="1100">
                <a:solidFill>
                  <a:srgbClr val="888888"/>
                </a:solidFill>
              </a:defRPr>
            </a:lvl5pPr>
            <a:lvl6pPr marL="2743200" lvl="5" indent="-228600" algn="l" rtl="0">
              <a:lnSpc>
                <a:spcPct val="90000"/>
              </a:lnSpc>
              <a:spcBef>
                <a:spcPts val="200"/>
              </a:spcBef>
              <a:spcAft>
                <a:spcPts val="0"/>
              </a:spcAft>
              <a:buSzPts val="1100"/>
              <a:buNone/>
              <a:defRPr sz="1100">
                <a:solidFill>
                  <a:srgbClr val="888888"/>
                </a:solidFill>
              </a:defRPr>
            </a:lvl6pPr>
            <a:lvl7pPr marL="3200400" lvl="6" indent="-228600" algn="l" rtl="0">
              <a:lnSpc>
                <a:spcPct val="90000"/>
              </a:lnSpc>
              <a:spcBef>
                <a:spcPts val="200"/>
              </a:spcBef>
              <a:spcAft>
                <a:spcPts val="0"/>
              </a:spcAft>
              <a:buSzPts val="1100"/>
              <a:buNone/>
              <a:defRPr sz="1100">
                <a:solidFill>
                  <a:srgbClr val="888888"/>
                </a:solidFill>
              </a:defRPr>
            </a:lvl7pPr>
            <a:lvl8pPr marL="3657600" lvl="7" indent="-228600" algn="l" rtl="0">
              <a:lnSpc>
                <a:spcPct val="90000"/>
              </a:lnSpc>
              <a:spcBef>
                <a:spcPts val="200"/>
              </a:spcBef>
              <a:spcAft>
                <a:spcPts val="0"/>
              </a:spcAft>
              <a:buSzPts val="1100"/>
              <a:buNone/>
              <a:defRPr sz="1100">
                <a:solidFill>
                  <a:srgbClr val="888888"/>
                </a:solidFill>
              </a:defRPr>
            </a:lvl8pPr>
            <a:lvl9pPr marL="4114800" lvl="8" indent="-228600" algn="l" rtl="0">
              <a:lnSpc>
                <a:spcPct val="90000"/>
              </a:lnSpc>
              <a:spcBef>
                <a:spcPts val="200"/>
              </a:spcBef>
              <a:spcAft>
                <a:spcPts val="200"/>
              </a:spcAft>
              <a:buSzPts val="1100"/>
              <a:buNone/>
              <a:defRPr sz="1100">
                <a:solidFill>
                  <a:srgbClr val="888888"/>
                </a:solidFill>
              </a:defRPr>
            </a:lvl9pPr>
          </a:lstStyle>
          <a:p>
            <a:endParaRPr/>
          </a:p>
        </p:txBody>
      </p:sp>
      <p:sp>
        <p:nvSpPr>
          <p:cNvPr id="184" name="Google Shape;184;p31"/>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5" name="Google Shape;185;p31"/>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 name="Google Shape;186;p31"/>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pic>
        <p:nvPicPr>
          <p:cNvPr id="187" name="Google Shape;187;p31"/>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0" name="Google Shape;190;p32"/>
          <p:cNvSpPr txBox="1">
            <a:spLocks noGrp="1"/>
          </p:cNvSpPr>
          <p:nvPr>
            <p:ph type="body" idx="1"/>
          </p:nvPr>
        </p:nvSpPr>
        <p:spPr>
          <a:xfrm>
            <a:off x="2900934" y="651510"/>
            <a:ext cx="2605800" cy="3840600"/>
          </a:xfrm>
          <a:prstGeom prst="rect">
            <a:avLst/>
          </a:prstGeom>
          <a:noFill/>
          <a:ln>
            <a:noFill/>
          </a:ln>
        </p:spPr>
        <p:txBody>
          <a:bodyPr spcFirstLastPara="1" wrap="square" lIns="68575" tIns="34275" rIns="68575" bIns="34275" anchor="ctr" anchorCtr="0">
            <a:noAutofit/>
          </a:bodyPr>
          <a:lstStyle>
            <a:lvl1pPr marL="457200" lvl="0" indent="-323850" algn="l" rtl="0">
              <a:lnSpc>
                <a:spcPct val="90000"/>
              </a:lnSpc>
              <a:spcBef>
                <a:spcPts val="900"/>
              </a:spcBef>
              <a:spcAft>
                <a:spcPts val="0"/>
              </a:spcAft>
              <a:buSzPts val="1500"/>
              <a:buChar char="●"/>
              <a:defRPr sz="1500"/>
            </a:lvl1pPr>
            <a:lvl2pPr marL="914400" lvl="1" indent="-317500" algn="l" rtl="0">
              <a:lnSpc>
                <a:spcPct val="90000"/>
              </a:lnSpc>
              <a:spcBef>
                <a:spcPts val="200"/>
              </a:spcBef>
              <a:spcAft>
                <a:spcPts val="0"/>
              </a:spcAft>
              <a:buSzPts val="1400"/>
              <a:buChar char="●"/>
              <a:defRPr sz="1400"/>
            </a:lvl2pPr>
            <a:lvl3pPr marL="1371600" lvl="2" indent="-304800" algn="l" rtl="0">
              <a:lnSpc>
                <a:spcPct val="90000"/>
              </a:lnSpc>
              <a:spcBef>
                <a:spcPts val="200"/>
              </a:spcBef>
              <a:spcAft>
                <a:spcPts val="0"/>
              </a:spcAft>
              <a:buSzPts val="1200"/>
              <a:buChar char="●"/>
              <a:defRPr sz="1200"/>
            </a:lvl3pPr>
            <a:lvl4pPr marL="1828800" lvl="3" indent="-298450" algn="l" rtl="0">
              <a:lnSpc>
                <a:spcPct val="90000"/>
              </a:lnSpc>
              <a:spcBef>
                <a:spcPts val="200"/>
              </a:spcBef>
              <a:spcAft>
                <a:spcPts val="0"/>
              </a:spcAft>
              <a:buSzPts val="1100"/>
              <a:buChar char="●"/>
              <a:defRPr sz="1100"/>
            </a:lvl4pPr>
            <a:lvl5pPr marL="2286000" lvl="4" indent="-298450" algn="l" rtl="0">
              <a:lnSpc>
                <a:spcPct val="90000"/>
              </a:lnSpc>
              <a:spcBef>
                <a:spcPts val="200"/>
              </a:spcBef>
              <a:spcAft>
                <a:spcPts val="0"/>
              </a:spcAft>
              <a:buSzPts val="1100"/>
              <a:buChar char="●"/>
              <a:defRPr sz="1100"/>
            </a:lvl5pPr>
            <a:lvl6pPr marL="2743200" lvl="5" indent="-298450" algn="l" rtl="0">
              <a:lnSpc>
                <a:spcPct val="90000"/>
              </a:lnSpc>
              <a:spcBef>
                <a:spcPts val="200"/>
              </a:spcBef>
              <a:spcAft>
                <a:spcPts val="0"/>
              </a:spcAft>
              <a:buSzPts val="1100"/>
              <a:buChar char="●"/>
              <a:defRPr sz="1100"/>
            </a:lvl6pPr>
            <a:lvl7pPr marL="3200400" lvl="6" indent="-298450" algn="l" rtl="0">
              <a:lnSpc>
                <a:spcPct val="90000"/>
              </a:lnSpc>
              <a:spcBef>
                <a:spcPts val="200"/>
              </a:spcBef>
              <a:spcAft>
                <a:spcPts val="0"/>
              </a:spcAft>
              <a:buSzPts val="1100"/>
              <a:buChar char="●"/>
              <a:defRPr sz="1100"/>
            </a:lvl7pPr>
            <a:lvl8pPr marL="3657600" lvl="7" indent="-298450" algn="l" rtl="0">
              <a:lnSpc>
                <a:spcPct val="90000"/>
              </a:lnSpc>
              <a:spcBef>
                <a:spcPts val="200"/>
              </a:spcBef>
              <a:spcAft>
                <a:spcPts val="0"/>
              </a:spcAft>
              <a:buSzPts val="1100"/>
              <a:buChar char="●"/>
              <a:defRPr sz="1100"/>
            </a:lvl8pPr>
            <a:lvl9pPr marL="4114800" lvl="8" indent="-298450" algn="l" rtl="0">
              <a:lnSpc>
                <a:spcPct val="90000"/>
              </a:lnSpc>
              <a:spcBef>
                <a:spcPts val="200"/>
              </a:spcBef>
              <a:spcAft>
                <a:spcPts val="200"/>
              </a:spcAft>
              <a:buSzPts val="1100"/>
              <a:buChar char="●"/>
              <a:defRPr sz="1100"/>
            </a:lvl9pPr>
          </a:lstStyle>
          <a:p>
            <a:endParaRPr/>
          </a:p>
        </p:txBody>
      </p:sp>
      <p:sp>
        <p:nvSpPr>
          <p:cNvPr id="191" name="Google Shape;191;p32"/>
          <p:cNvSpPr txBox="1">
            <a:spLocks noGrp="1"/>
          </p:cNvSpPr>
          <p:nvPr>
            <p:ph type="body" idx="2"/>
          </p:nvPr>
        </p:nvSpPr>
        <p:spPr>
          <a:xfrm>
            <a:off x="5863590" y="651510"/>
            <a:ext cx="2605800" cy="3840600"/>
          </a:xfrm>
          <a:prstGeom prst="rect">
            <a:avLst/>
          </a:prstGeom>
          <a:noFill/>
          <a:ln>
            <a:noFill/>
          </a:ln>
        </p:spPr>
        <p:txBody>
          <a:bodyPr spcFirstLastPara="1" wrap="square" lIns="68575" tIns="34275" rIns="68575" bIns="34275" anchor="ctr" anchorCtr="0">
            <a:noAutofit/>
          </a:bodyPr>
          <a:lstStyle>
            <a:lvl1pPr marL="457200" lvl="0" indent="-323850" algn="l" rtl="0">
              <a:lnSpc>
                <a:spcPct val="90000"/>
              </a:lnSpc>
              <a:spcBef>
                <a:spcPts val="900"/>
              </a:spcBef>
              <a:spcAft>
                <a:spcPts val="0"/>
              </a:spcAft>
              <a:buSzPts val="1500"/>
              <a:buChar char="●"/>
              <a:defRPr sz="1500"/>
            </a:lvl1pPr>
            <a:lvl2pPr marL="914400" lvl="1" indent="-317500" algn="l" rtl="0">
              <a:lnSpc>
                <a:spcPct val="90000"/>
              </a:lnSpc>
              <a:spcBef>
                <a:spcPts val="200"/>
              </a:spcBef>
              <a:spcAft>
                <a:spcPts val="0"/>
              </a:spcAft>
              <a:buSzPts val="1400"/>
              <a:buChar char="●"/>
              <a:defRPr sz="1400"/>
            </a:lvl2pPr>
            <a:lvl3pPr marL="1371600" lvl="2" indent="-304800" algn="l" rtl="0">
              <a:lnSpc>
                <a:spcPct val="90000"/>
              </a:lnSpc>
              <a:spcBef>
                <a:spcPts val="200"/>
              </a:spcBef>
              <a:spcAft>
                <a:spcPts val="0"/>
              </a:spcAft>
              <a:buSzPts val="1200"/>
              <a:buChar char="●"/>
              <a:defRPr sz="1200"/>
            </a:lvl3pPr>
            <a:lvl4pPr marL="1828800" lvl="3" indent="-298450" algn="l" rtl="0">
              <a:lnSpc>
                <a:spcPct val="90000"/>
              </a:lnSpc>
              <a:spcBef>
                <a:spcPts val="200"/>
              </a:spcBef>
              <a:spcAft>
                <a:spcPts val="0"/>
              </a:spcAft>
              <a:buSzPts val="1100"/>
              <a:buChar char="●"/>
              <a:defRPr sz="1100"/>
            </a:lvl4pPr>
            <a:lvl5pPr marL="2286000" lvl="4" indent="-298450" algn="l" rtl="0">
              <a:lnSpc>
                <a:spcPct val="90000"/>
              </a:lnSpc>
              <a:spcBef>
                <a:spcPts val="200"/>
              </a:spcBef>
              <a:spcAft>
                <a:spcPts val="0"/>
              </a:spcAft>
              <a:buSzPts val="1100"/>
              <a:buChar char="●"/>
              <a:defRPr sz="1100"/>
            </a:lvl5pPr>
            <a:lvl6pPr marL="2743200" lvl="5" indent="-298450" algn="l" rtl="0">
              <a:lnSpc>
                <a:spcPct val="90000"/>
              </a:lnSpc>
              <a:spcBef>
                <a:spcPts val="200"/>
              </a:spcBef>
              <a:spcAft>
                <a:spcPts val="0"/>
              </a:spcAft>
              <a:buSzPts val="1100"/>
              <a:buChar char="●"/>
              <a:defRPr sz="1100"/>
            </a:lvl6pPr>
            <a:lvl7pPr marL="3200400" lvl="6" indent="-298450" algn="l" rtl="0">
              <a:lnSpc>
                <a:spcPct val="90000"/>
              </a:lnSpc>
              <a:spcBef>
                <a:spcPts val="200"/>
              </a:spcBef>
              <a:spcAft>
                <a:spcPts val="0"/>
              </a:spcAft>
              <a:buSzPts val="1100"/>
              <a:buChar char="●"/>
              <a:defRPr sz="1100"/>
            </a:lvl7pPr>
            <a:lvl8pPr marL="3657600" lvl="7" indent="-298450" algn="l" rtl="0">
              <a:lnSpc>
                <a:spcPct val="90000"/>
              </a:lnSpc>
              <a:spcBef>
                <a:spcPts val="200"/>
              </a:spcBef>
              <a:spcAft>
                <a:spcPts val="0"/>
              </a:spcAft>
              <a:buSzPts val="1100"/>
              <a:buChar char="●"/>
              <a:defRPr sz="1100"/>
            </a:lvl8pPr>
            <a:lvl9pPr marL="4114800" lvl="8" indent="-298450" algn="l" rtl="0">
              <a:lnSpc>
                <a:spcPct val="90000"/>
              </a:lnSpc>
              <a:spcBef>
                <a:spcPts val="200"/>
              </a:spcBef>
              <a:spcAft>
                <a:spcPts val="200"/>
              </a:spcAft>
              <a:buSzPts val="1100"/>
              <a:buChar char="●"/>
              <a:defRPr sz="1100"/>
            </a:lvl9pPr>
          </a:lstStyle>
          <a:p>
            <a:endParaRPr/>
          </a:p>
        </p:txBody>
      </p:sp>
      <p:sp>
        <p:nvSpPr>
          <p:cNvPr id="192" name="Google Shape;192;p32"/>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3" name="Google Shape;193;p32"/>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4" name="Google Shape;194;p32"/>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pic>
        <p:nvPicPr>
          <p:cNvPr id="195" name="Google Shape;195;p32"/>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8" name="Google Shape;198;p33"/>
          <p:cNvSpPr txBox="1">
            <a:spLocks noGrp="1"/>
          </p:cNvSpPr>
          <p:nvPr>
            <p:ph type="body" idx="1"/>
          </p:nvPr>
        </p:nvSpPr>
        <p:spPr>
          <a:xfrm>
            <a:off x="2900934" y="767690"/>
            <a:ext cx="2605800" cy="6057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0"/>
              </a:spcBef>
              <a:spcAft>
                <a:spcPts val="0"/>
              </a:spcAft>
              <a:buSzPts val="1500"/>
              <a:buNone/>
              <a:defRPr sz="1500" b="1">
                <a:solidFill>
                  <a:srgbClr val="595959"/>
                </a:solidFill>
              </a:defRPr>
            </a:lvl1pPr>
            <a:lvl2pPr marL="914400" lvl="1" indent="-228600" algn="l" rtl="0">
              <a:lnSpc>
                <a:spcPct val="90000"/>
              </a:lnSpc>
              <a:spcBef>
                <a:spcPts val="200"/>
              </a:spcBef>
              <a:spcAft>
                <a:spcPts val="0"/>
              </a:spcAft>
              <a:buSzPts val="1500"/>
              <a:buNone/>
              <a:defRPr sz="1500" b="1"/>
            </a:lvl2pPr>
            <a:lvl3pPr marL="1371600" lvl="2" indent="-228600" algn="l" rtl="0">
              <a:lnSpc>
                <a:spcPct val="90000"/>
              </a:lnSpc>
              <a:spcBef>
                <a:spcPts val="200"/>
              </a:spcBef>
              <a:spcAft>
                <a:spcPts val="0"/>
              </a:spcAft>
              <a:buSzPts val="1400"/>
              <a:buNone/>
              <a:defRPr sz="1400" b="1"/>
            </a:lvl3pPr>
            <a:lvl4pPr marL="1828800" lvl="3" indent="-228600" algn="l" rtl="0">
              <a:lnSpc>
                <a:spcPct val="90000"/>
              </a:lnSpc>
              <a:spcBef>
                <a:spcPts val="200"/>
              </a:spcBef>
              <a:spcAft>
                <a:spcPts val="0"/>
              </a:spcAft>
              <a:buSzPts val="1200"/>
              <a:buNone/>
              <a:defRPr sz="1200" b="1"/>
            </a:lvl4pPr>
            <a:lvl5pPr marL="2286000" lvl="4" indent="-228600" algn="l" rtl="0">
              <a:lnSpc>
                <a:spcPct val="90000"/>
              </a:lnSpc>
              <a:spcBef>
                <a:spcPts val="200"/>
              </a:spcBef>
              <a:spcAft>
                <a:spcPts val="0"/>
              </a:spcAft>
              <a:buSzPts val="1200"/>
              <a:buNone/>
              <a:defRPr sz="1200" b="1"/>
            </a:lvl5pPr>
            <a:lvl6pPr marL="2743200" lvl="5" indent="-228600" algn="l" rtl="0">
              <a:lnSpc>
                <a:spcPct val="90000"/>
              </a:lnSpc>
              <a:spcBef>
                <a:spcPts val="200"/>
              </a:spcBef>
              <a:spcAft>
                <a:spcPts val="0"/>
              </a:spcAft>
              <a:buSzPts val="1200"/>
              <a:buNone/>
              <a:defRPr sz="1200" b="1"/>
            </a:lvl6pPr>
            <a:lvl7pPr marL="3200400" lvl="6" indent="-228600" algn="l" rtl="0">
              <a:lnSpc>
                <a:spcPct val="90000"/>
              </a:lnSpc>
              <a:spcBef>
                <a:spcPts val="200"/>
              </a:spcBef>
              <a:spcAft>
                <a:spcPts val="0"/>
              </a:spcAft>
              <a:buSzPts val="1200"/>
              <a:buNone/>
              <a:defRPr sz="1200" b="1"/>
            </a:lvl7pPr>
            <a:lvl8pPr marL="3657600" lvl="7" indent="-228600" algn="l" rtl="0">
              <a:lnSpc>
                <a:spcPct val="90000"/>
              </a:lnSpc>
              <a:spcBef>
                <a:spcPts val="200"/>
              </a:spcBef>
              <a:spcAft>
                <a:spcPts val="0"/>
              </a:spcAft>
              <a:buSzPts val="1200"/>
              <a:buNone/>
              <a:defRPr sz="1200" b="1"/>
            </a:lvl8pPr>
            <a:lvl9pPr marL="4114800" lvl="8" indent="-228600" algn="l" rtl="0">
              <a:lnSpc>
                <a:spcPct val="90000"/>
              </a:lnSpc>
              <a:spcBef>
                <a:spcPts val="200"/>
              </a:spcBef>
              <a:spcAft>
                <a:spcPts val="200"/>
              </a:spcAft>
              <a:buSzPts val="1200"/>
              <a:buNone/>
              <a:defRPr sz="1200" b="1"/>
            </a:lvl9pPr>
          </a:lstStyle>
          <a:p>
            <a:endParaRPr/>
          </a:p>
        </p:txBody>
      </p:sp>
      <p:sp>
        <p:nvSpPr>
          <p:cNvPr id="199" name="Google Shape;199;p33"/>
          <p:cNvSpPr txBox="1">
            <a:spLocks noGrp="1"/>
          </p:cNvSpPr>
          <p:nvPr>
            <p:ph type="body" idx="2"/>
          </p:nvPr>
        </p:nvSpPr>
        <p:spPr>
          <a:xfrm>
            <a:off x="2900934" y="1448202"/>
            <a:ext cx="2605800" cy="3017400"/>
          </a:xfrm>
          <a:prstGeom prst="rect">
            <a:avLst/>
          </a:prstGeom>
          <a:noFill/>
          <a:ln>
            <a:noFill/>
          </a:ln>
        </p:spPr>
        <p:txBody>
          <a:bodyPr spcFirstLastPara="1" wrap="square" lIns="68575" tIns="34275" rIns="68575" bIns="34275" anchor="ctr" anchorCtr="0">
            <a:noAutofit/>
          </a:bodyPr>
          <a:lstStyle>
            <a:lvl1pPr marL="457200" lvl="0" indent="-323850" algn="l" rtl="0">
              <a:lnSpc>
                <a:spcPct val="90000"/>
              </a:lnSpc>
              <a:spcBef>
                <a:spcPts val="900"/>
              </a:spcBef>
              <a:spcAft>
                <a:spcPts val="0"/>
              </a:spcAft>
              <a:buSzPts val="1500"/>
              <a:buChar char="●"/>
              <a:defRPr sz="1500"/>
            </a:lvl1pPr>
            <a:lvl2pPr marL="914400" lvl="1" indent="-317500" algn="l" rtl="0">
              <a:lnSpc>
                <a:spcPct val="90000"/>
              </a:lnSpc>
              <a:spcBef>
                <a:spcPts val="200"/>
              </a:spcBef>
              <a:spcAft>
                <a:spcPts val="0"/>
              </a:spcAft>
              <a:buSzPts val="1400"/>
              <a:buChar char="●"/>
              <a:defRPr sz="1400"/>
            </a:lvl2pPr>
            <a:lvl3pPr marL="1371600" lvl="2" indent="-304800" algn="l" rtl="0">
              <a:lnSpc>
                <a:spcPct val="90000"/>
              </a:lnSpc>
              <a:spcBef>
                <a:spcPts val="200"/>
              </a:spcBef>
              <a:spcAft>
                <a:spcPts val="0"/>
              </a:spcAft>
              <a:buSzPts val="1200"/>
              <a:buChar char="●"/>
              <a:defRPr sz="1200"/>
            </a:lvl3pPr>
            <a:lvl4pPr marL="1828800" lvl="3" indent="-298450" algn="l" rtl="0">
              <a:lnSpc>
                <a:spcPct val="90000"/>
              </a:lnSpc>
              <a:spcBef>
                <a:spcPts val="200"/>
              </a:spcBef>
              <a:spcAft>
                <a:spcPts val="0"/>
              </a:spcAft>
              <a:buSzPts val="1100"/>
              <a:buChar char="●"/>
              <a:defRPr sz="1100"/>
            </a:lvl4pPr>
            <a:lvl5pPr marL="2286000" lvl="4" indent="-298450" algn="l" rtl="0">
              <a:lnSpc>
                <a:spcPct val="90000"/>
              </a:lnSpc>
              <a:spcBef>
                <a:spcPts val="200"/>
              </a:spcBef>
              <a:spcAft>
                <a:spcPts val="0"/>
              </a:spcAft>
              <a:buSzPts val="1100"/>
              <a:buChar char="●"/>
              <a:defRPr sz="1100"/>
            </a:lvl5pPr>
            <a:lvl6pPr marL="2743200" lvl="5" indent="-298450" algn="l" rtl="0">
              <a:lnSpc>
                <a:spcPct val="90000"/>
              </a:lnSpc>
              <a:spcBef>
                <a:spcPts val="200"/>
              </a:spcBef>
              <a:spcAft>
                <a:spcPts val="0"/>
              </a:spcAft>
              <a:buSzPts val="1100"/>
              <a:buChar char="●"/>
              <a:defRPr sz="1100"/>
            </a:lvl6pPr>
            <a:lvl7pPr marL="3200400" lvl="6" indent="-298450" algn="l" rtl="0">
              <a:lnSpc>
                <a:spcPct val="90000"/>
              </a:lnSpc>
              <a:spcBef>
                <a:spcPts val="200"/>
              </a:spcBef>
              <a:spcAft>
                <a:spcPts val="0"/>
              </a:spcAft>
              <a:buSzPts val="1100"/>
              <a:buChar char="●"/>
              <a:defRPr sz="1100"/>
            </a:lvl7pPr>
            <a:lvl8pPr marL="3657600" lvl="7" indent="-298450" algn="l" rtl="0">
              <a:lnSpc>
                <a:spcPct val="90000"/>
              </a:lnSpc>
              <a:spcBef>
                <a:spcPts val="200"/>
              </a:spcBef>
              <a:spcAft>
                <a:spcPts val="0"/>
              </a:spcAft>
              <a:buSzPts val="1100"/>
              <a:buChar char="●"/>
              <a:defRPr sz="1100"/>
            </a:lvl8pPr>
            <a:lvl9pPr marL="4114800" lvl="8" indent="-298450" algn="l" rtl="0">
              <a:lnSpc>
                <a:spcPct val="90000"/>
              </a:lnSpc>
              <a:spcBef>
                <a:spcPts val="200"/>
              </a:spcBef>
              <a:spcAft>
                <a:spcPts val="200"/>
              </a:spcAft>
              <a:buSzPts val="1100"/>
              <a:buChar char="●"/>
              <a:defRPr sz="1100"/>
            </a:lvl9pPr>
          </a:lstStyle>
          <a:p>
            <a:endParaRPr/>
          </a:p>
        </p:txBody>
      </p:sp>
      <p:sp>
        <p:nvSpPr>
          <p:cNvPr id="200" name="Google Shape;200;p33"/>
          <p:cNvSpPr txBox="1">
            <a:spLocks noGrp="1"/>
          </p:cNvSpPr>
          <p:nvPr>
            <p:ph type="body" idx="3"/>
          </p:nvPr>
        </p:nvSpPr>
        <p:spPr>
          <a:xfrm>
            <a:off x="5863847" y="767690"/>
            <a:ext cx="2605800" cy="6099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0"/>
              </a:spcBef>
              <a:spcAft>
                <a:spcPts val="0"/>
              </a:spcAft>
              <a:buSzPts val="1500"/>
              <a:buNone/>
              <a:defRPr sz="1500" b="1">
                <a:solidFill>
                  <a:srgbClr val="595959"/>
                </a:solidFill>
              </a:defRPr>
            </a:lvl1pPr>
            <a:lvl2pPr marL="914400" lvl="1" indent="-228600" algn="l" rtl="0">
              <a:lnSpc>
                <a:spcPct val="90000"/>
              </a:lnSpc>
              <a:spcBef>
                <a:spcPts val="200"/>
              </a:spcBef>
              <a:spcAft>
                <a:spcPts val="0"/>
              </a:spcAft>
              <a:buSzPts val="1500"/>
              <a:buNone/>
              <a:defRPr sz="1500" b="1"/>
            </a:lvl2pPr>
            <a:lvl3pPr marL="1371600" lvl="2" indent="-228600" algn="l" rtl="0">
              <a:lnSpc>
                <a:spcPct val="90000"/>
              </a:lnSpc>
              <a:spcBef>
                <a:spcPts val="200"/>
              </a:spcBef>
              <a:spcAft>
                <a:spcPts val="0"/>
              </a:spcAft>
              <a:buSzPts val="1400"/>
              <a:buNone/>
              <a:defRPr sz="1400" b="1"/>
            </a:lvl3pPr>
            <a:lvl4pPr marL="1828800" lvl="3" indent="-228600" algn="l" rtl="0">
              <a:lnSpc>
                <a:spcPct val="90000"/>
              </a:lnSpc>
              <a:spcBef>
                <a:spcPts val="200"/>
              </a:spcBef>
              <a:spcAft>
                <a:spcPts val="0"/>
              </a:spcAft>
              <a:buSzPts val="1200"/>
              <a:buNone/>
              <a:defRPr sz="1200" b="1"/>
            </a:lvl4pPr>
            <a:lvl5pPr marL="2286000" lvl="4" indent="-228600" algn="l" rtl="0">
              <a:lnSpc>
                <a:spcPct val="90000"/>
              </a:lnSpc>
              <a:spcBef>
                <a:spcPts val="200"/>
              </a:spcBef>
              <a:spcAft>
                <a:spcPts val="0"/>
              </a:spcAft>
              <a:buSzPts val="1200"/>
              <a:buNone/>
              <a:defRPr sz="1200" b="1"/>
            </a:lvl5pPr>
            <a:lvl6pPr marL="2743200" lvl="5" indent="-228600" algn="l" rtl="0">
              <a:lnSpc>
                <a:spcPct val="90000"/>
              </a:lnSpc>
              <a:spcBef>
                <a:spcPts val="200"/>
              </a:spcBef>
              <a:spcAft>
                <a:spcPts val="0"/>
              </a:spcAft>
              <a:buSzPts val="1200"/>
              <a:buNone/>
              <a:defRPr sz="1200" b="1"/>
            </a:lvl6pPr>
            <a:lvl7pPr marL="3200400" lvl="6" indent="-228600" algn="l" rtl="0">
              <a:lnSpc>
                <a:spcPct val="90000"/>
              </a:lnSpc>
              <a:spcBef>
                <a:spcPts val="200"/>
              </a:spcBef>
              <a:spcAft>
                <a:spcPts val="0"/>
              </a:spcAft>
              <a:buSzPts val="1200"/>
              <a:buNone/>
              <a:defRPr sz="1200" b="1"/>
            </a:lvl7pPr>
            <a:lvl8pPr marL="3657600" lvl="7" indent="-228600" algn="l" rtl="0">
              <a:lnSpc>
                <a:spcPct val="90000"/>
              </a:lnSpc>
              <a:spcBef>
                <a:spcPts val="200"/>
              </a:spcBef>
              <a:spcAft>
                <a:spcPts val="0"/>
              </a:spcAft>
              <a:buSzPts val="1200"/>
              <a:buNone/>
              <a:defRPr sz="1200" b="1"/>
            </a:lvl8pPr>
            <a:lvl9pPr marL="4114800" lvl="8" indent="-228600" algn="l" rtl="0">
              <a:lnSpc>
                <a:spcPct val="90000"/>
              </a:lnSpc>
              <a:spcBef>
                <a:spcPts val="200"/>
              </a:spcBef>
              <a:spcAft>
                <a:spcPts val="200"/>
              </a:spcAft>
              <a:buSzPts val="1200"/>
              <a:buNone/>
              <a:defRPr sz="1200" b="1"/>
            </a:lvl9pPr>
          </a:lstStyle>
          <a:p>
            <a:endParaRPr/>
          </a:p>
        </p:txBody>
      </p:sp>
      <p:sp>
        <p:nvSpPr>
          <p:cNvPr id="201" name="Google Shape;201;p33"/>
          <p:cNvSpPr txBox="1">
            <a:spLocks noGrp="1"/>
          </p:cNvSpPr>
          <p:nvPr>
            <p:ph type="body" idx="4"/>
          </p:nvPr>
        </p:nvSpPr>
        <p:spPr>
          <a:xfrm>
            <a:off x="5863847" y="1448202"/>
            <a:ext cx="2605800" cy="3017400"/>
          </a:xfrm>
          <a:prstGeom prst="rect">
            <a:avLst/>
          </a:prstGeom>
          <a:noFill/>
          <a:ln>
            <a:noFill/>
          </a:ln>
        </p:spPr>
        <p:txBody>
          <a:bodyPr spcFirstLastPara="1" wrap="square" lIns="68575" tIns="34275" rIns="68575" bIns="34275" anchor="ctr" anchorCtr="0">
            <a:noAutofit/>
          </a:bodyPr>
          <a:lstStyle>
            <a:lvl1pPr marL="457200" lvl="0" indent="-323850" algn="l" rtl="0">
              <a:lnSpc>
                <a:spcPct val="90000"/>
              </a:lnSpc>
              <a:spcBef>
                <a:spcPts val="900"/>
              </a:spcBef>
              <a:spcAft>
                <a:spcPts val="0"/>
              </a:spcAft>
              <a:buSzPts val="1500"/>
              <a:buChar char="●"/>
              <a:defRPr sz="1500"/>
            </a:lvl1pPr>
            <a:lvl2pPr marL="914400" lvl="1" indent="-317500" algn="l" rtl="0">
              <a:lnSpc>
                <a:spcPct val="90000"/>
              </a:lnSpc>
              <a:spcBef>
                <a:spcPts val="200"/>
              </a:spcBef>
              <a:spcAft>
                <a:spcPts val="0"/>
              </a:spcAft>
              <a:buSzPts val="1400"/>
              <a:buChar char="●"/>
              <a:defRPr sz="1400"/>
            </a:lvl2pPr>
            <a:lvl3pPr marL="1371600" lvl="2" indent="-304800" algn="l" rtl="0">
              <a:lnSpc>
                <a:spcPct val="90000"/>
              </a:lnSpc>
              <a:spcBef>
                <a:spcPts val="200"/>
              </a:spcBef>
              <a:spcAft>
                <a:spcPts val="0"/>
              </a:spcAft>
              <a:buSzPts val="1200"/>
              <a:buChar char="●"/>
              <a:defRPr sz="1200"/>
            </a:lvl3pPr>
            <a:lvl4pPr marL="1828800" lvl="3" indent="-298450" algn="l" rtl="0">
              <a:lnSpc>
                <a:spcPct val="90000"/>
              </a:lnSpc>
              <a:spcBef>
                <a:spcPts val="200"/>
              </a:spcBef>
              <a:spcAft>
                <a:spcPts val="0"/>
              </a:spcAft>
              <a:buSzPts val="1100"/>
              <a:buChar char="●"/>
              <a:defRPr sz="1100"/>
            </a:lvl4pPr>
            <a:lvl5pPr marL="2286000" lvl="4" indent="-298450" algn="l" rtl="0">
              <a:lnSpc>
                <a:spcPct val="90000"/>
              </a:lnSpc>
              <a:spcBef>
                <a:spcPts val="200"/>
              </a:spcBef>
              <a:spcAft>
                <a:spcPts val="0"/>
              </a:spcAft>
              <a:buSzPts val="1100"/>
              <a:buChar char="●"/>
              <a:defRPr sz="1100"/>
            </a:lvl5pPr>
            <a:lvl6pPr marL="2743200" lvl="5" indent="-298450" algn="l" rtl="0">
              <a:lnSpc>
                <a:spcPct val="90000"/>
              </a:lnSpc>
              <a:spcBef>
                <a:spcPts val="200"/>
              </a:spcBef>
              <a:spcAft>
                <a:spcPts val="0"/>
              </a:spcAft>
              <a:buSzPts val="1100"/>
              <a:buChar char="●"/>
              <a:defRPr sz="1100"/>
            </a:lvl6pPr>
            <a:lvl7pPr marL="3200400" lvl="6" indent="-298450" algn="l" rtl="0">
              <a:lnSpc>
                <a:spcPct val="90000"/>
              </a:lnSpc>
              <a:spcBef>
                <a:spcPts val="200"/>
              </a:spcBef>
              <a:spcAft>
                <a:spcPts val="0"/>
              </a:spcAft>
              <a:buSzPts val="1100"/>
              <a:buChar char="●"/>
              <a:defRPr sz="1100"/>
            </a:lvl7pPr>
            <a:lvl8pPr marL="3657600" lvl="7" indent="-298450" algn="l" rtl="0">
              <a:lnSpc>
                <a:spcPct val="90000"/>
              </a:lnSpc>
              <a:spcBef>
                <a:spcPts val="200"/>
              </a:spcBef>
              <a:spcAft>
                <a:spcPts val="0"/>
              </a:spcAft>
              <a:buSzPts val="1100"/>
              <a:buChar char="●"/>
              <a:defRPr sz="1100"/>
            </a:lvl8pPr>
            <a:lvl9pPr marL="4114800" lvl="8" indent="-298450" algn="l" rtl="0">
              <a:lnSpc>
                <a:spcPct val="90000"/>
              </a:lnSpc>
              <a:spcBef>
                <a:spcPts val="200"/>
              </a:spcBef>
              <a:spcAft>
                <a:spcPts val="200"/>
              </a:spcAft>
              <a:buSzPts val="1100"/>
              <a:buChar char="●"/>
              <a:defRPr sz="1100"/>
            </a:lvl9pPr>
          </a:lstStyle>
          <a:p>
            <a:endParaRPr/>
          </a:p>
        </p:txBody>
      </p:sp>
      <p:sp>
        <p:nvSpPr>
          <p:cNvPr id="202" name="Google Shape;202;p33"/>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3" name="Google Shape;203;p33"/>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4" name="Google Shape;204;p33"/>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pic>
        <p:nvPicPr>
          <p:cNvPr id="205" name="Google Shape;205;p33"/>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6"/>
        <p:cNvGrpSpPr/>
        <p:nvPr/>
      </p:nvGrpSpPr>
      <p:grpSpPr>
        <a:xfrm>
          <a:off x="0" y="0"/>
          <a:ext cx="0" cy="0"/>
          <a:chOff x="0" y="0"/>
          <a:chExt cx="0" cy="0"/>
        </a:xfrm>
      </p:grpSpPr>
      <p:sp>
        <p:nvSpPr>
          <p:cNvPr id="207" name="Google Shape;207;p34"/>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8" name="Google Shape;208;p34"/>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9" name="Google Shape;209;p34"/>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0" name="Google Shape;210;p34"/>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pic>
        <p:nvPicPr>
          <p:cNvPr id="211" name="Google Shape;211;p34"/>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12"/>
        <p:cNvGrpSpPr/>
        <p:nvPr/>
      </p:nvGrpSpPr>
      <p:grpSpPr>
        <a:xfrm>
          <a:off x="0" y="0"/>
          <a:ext cx="0" cy="0"/>
          <a:chOff x="0" y="0"/>
          <a:chExt cx="0" cy="0"/>
        </a:xfrm>
      </p:grpSpPr>
      <p:sp>
        <p:nvSpPr>
          <p:cNvPr id="213" name="Google Shape;213;p35"/>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4" name="Google Shape;214;p35"/>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5" name="Google Shape;215;p35"/>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pic>
        <p:nvPicPr>
          <p:cNvPr id="216" name="Google Shape;216;p35"/>
          <p:cNvPicPr preferRelativeResize="0"/>
          <p:nvPr/>
        </p:nvPicPr>
        <p:blipFill rotWithShape="1">
          <a:blip r:embed="rId2">
            <a:alphaModFix/>
          </a:blip>
          <a:srcRect/>
          <a:stretch/>
        </p:blipFill>
        <p:spPr>
          <a:xfrm>
            <a:off x="20204" y="5030906"/>
            <a:ext cx="9144000" cy="129439"/>
          </a:xfrm>
          <a:prstGeom prst="rect">
            <a:avLst/>
          </a:prstGeom>
          <a:noFill/>
          <a:ln>
            <a:noFill/>
          </a:ln>
        </p:spPr>
      </p:pic>
      <p:sp>
        <p:nvSpPr>
          <p:cNvPr id="217" name="Google Shape;217;p35"/>
          <p:cNvSpPr/>
          <p:nvPr/>
        </p:nvSpPr>
        <p:spPr>
          <a:xfrm>
            <a:off x="8861898" y="569214"/>
            <a:ext cx="288000" cy="3998100"/>
          </a:xfrm>
          <a:prstGeom prst="rect">
            <a:avLst/>
          </a:prstGeom>
          <a:solidFill>
            <a:srgbClr val="000F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8" name="Google Shape;218;p35"/>
          <p:cNvSpPr/>
          <p:nvPr/>
        </p:nvSpPr>
        <p:spPr>
          <a:xfrm>
            <a:off x="1" y="569214"/>
            <a:ext cx="288000" cy="3998100"/>
          </a:xfrm>
          <a:prstGeom prst="rect">
            <a:avLst/>
          </a:prstGeom>
          <a:solidFill>
            <a:srgbClr val="FE7A1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9"/>
        <p:cNvGrpSpPr/>
        <p:nvPr/>
      </p:nvGrpSpPr>
      <p:grpSpPr>
        <a:xfrm>
          <a:off x="0" y="0"/>
          <a:ext cx="0" cy="0"/>
          <a:chOff x="0" y="0"/>
          <a:chExt cx="0" cy="0"/>
        </a:xfrm>
      </p:grpSpPr>
      <p:sp>
        <p:nvSpPr>
          <p:cNvPr id="220" name="Google Shape;220;p36"/>
          <p:cNvSpPr txBox="1">
            <a:spLocks noGrp="1"/>
          </p:cNvSpPr>
          <p:nvPr>
            <p:ph type="title"/>
          </p:nvPr>
        </p:nvSpPr>
        <p:spPr>
          <a:xfrm>
            <a:off x="192024" y="857250"/>
            <a:ext cx="2126100" cy="17832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2400"/>
              <a:buFont typeface="Corbel"/>
              <a:buNone/>
              <a:defRPr sz="2400" b="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1" name="Google Shape;221;p36"/>
          <p:cNvSpPr txBox="1">
            <a:spLocks noGrp="1"/>
          </p:cNvSpPr>
          <p:nvPr>
            <p:ph type="body" idx="1"/>
          </p:nvPr>
        </p:nvSpPr>
        <p:spPr>
          <a:xfrm>
            <a:off x="2900934" y="651510"/>
            <a:ext cx="5486400" cy="3840600"/>
          </a:xfrm>
          <a:prstGeom prst="rect">
            <a:avLst/>
          </a:prstGeom>
          <a:noFill/>
          <a:ln>
            <a:noFill/>
          </a:ln>
        </p:spPr>
        <p:txBody>
          <a:bodyPr spcFirstLastPara="1" wrap="square" lIns="68575" tIns="34275" rIns="68575" bIns="34275" anchor="ctr" anchorCtr="0">
            <a:noAutofit/>
          </a:bodyPr>
          <a:lstStyle>
            <a:lvl1pPr marL="457200" lvl="0" indent="-323850" algn="l" rtl="0">
              <a:lnSpc>
                <a:spcPct val="90000"/>
              </a:lnSpc>
              <a:spcBef>
                <a:spcPts val="900"/>
              </a:spcBef>
              <a:spcAft>
                <a:spcPts val="0"/>
              </a:spcAft>
              <a:buSzPts val="1500"/>
              <a:buChar char="●"/>
              <a:defRPr sz="1500"/>
            </a:lvl1pPr>
            <a:lvl2pPr marL="914400" lvl="1" indent="-317500" algn="l" rtl="0">
              <a:lnSpc>
                <a:spcPct val="90000"/>
              </a:lnSpc>
              <a:spcBef>
                <a:spcPts val="200"/>
              </a:spcBef>
              <a:spcAft>
                <a:spcPts val="0"/>
              </a:spcAft>
              <a:buSzPts val="1400"/>
              <a:buChar char="●"/>
              <a:defRPr sz="1400"/>
            </a:lvl2pPr>
            <a:lvl3pPr marL="1371600" lvl="2" indent="-304800" algn="l" rtl="0">
              <a:lnSpc>
                <a:spcPct val="90000"/>
              </a:lnSpc>
              <a:spcBef>
                <a:spcPts val="200"/>
              </a:spcBef>
              <a:spcAft>
                <a:spcPts val="0"/>
              </a:spcAft>
              <a:buSzPts val="1200"/>
              <a:buChar char="●"/>
              <a:defRPr sz="1200"/>
            </a:lvl3pPr>
            <a:lvl4pPr marL="1828800" lvl="3" indent="-298450" algn="l" rtl="0">
              <a:lnSpc>
                <a:spcPct val="90000"/>
              </a:lnSpc>
              <a:spcBef>
                <a:spcPts val="200"/>
              </a:spcBef>
              <a:spcAft>
                <a:spcPts val="0"/>
              </a:spcAft>
              <a:buSzPts val="1100"/>
              <a:buChar char="●"/>
              <a:defRPr sz="1100"/>
            </a:lvl4pPr>
            <a:lvl5pPr marL="2286000" lvl="4" indent="-298450" algn="l" rtl="0">
              <a:lnSpc>
                <a:spcPct val="90000"/>
              </a:lnSpc>
              <a:spcBef>
                <a:spcPts val="200"/>
              </a:spcBef>
              <a:spcAft>
                <a:spcPts val="0"/>
              </a:spcAft>
              <a:buSzPts val="1100"/>
              <a:buChar char="●"/>
              <a:defRPr sz="1100"/>
            </a:lvl5pPr>
            <a:lvl6pPr marL="2743200" lvl="5" indent="-298450" algn="l" rtl="0">
              <a:lnSpc>
                <a:spcPct val="90000"/>
              </a:lnSpc>
              <a:spcBef>
                <a:spcPts val="200"/>
              </a:spcBef>
              <a:spcAft>
                <a:spcPts val="0"/>
              </a:spcAft>
              <a:buSzPts val="1100"/>
              <a:buChar char="●"/>
              <a:defRPr sz="1100"/>
            </a:lvl6pPr>
            <a:lvl7pPr marL="3200400" lvl="6" indent="-298450" algn="l" rtl="0">
              <a:lnSpc>
                <a:spcPct val="90000"/>
              </a:lnSpc>
              <a:spcBef>
                <a:spcPts val="200"/>
              </a:spcBef>
              <a:spcAft>
                <a:spcPts val="0"/>
              </a:spcAft>
              <a:buSzPts val="1100"/>
              <a:buChar char="●"/>
              <a:defRPr sz="1100"/>
            </a:lvl7pPr>
            <a:lvl8pPr marL="3657600" lvl="7" indent="-298450" algn="l" rtl="0">
              <a:lnSpc>
                <a:spcPct val="90000"/>
              </a:lnSpc>
              <a:spcBef>
                <a:spcPts val="200"/>
              </a:spcBef>
              <a:spcAft>
                <a:spcPts val="0"/>
              </a:spcAft>
              <a:buSzPts val="1100"/>
              <a:buChar char="●"/>
              <a:defRPr sz="1100"/>
            </a:lvl8pPr>
            <a:lvl9pPr marL="4114800" lvl="8" indent="-298450" algn="l" rtl="0">
              <a:lnSpc>
                <a:spcPct val="90000"/>
              </a:lnSpc>
              <a:spcBef>
                <a:spcPts val="200"/>
              </a:spcBef>
              <a:spcAft>
                <a:spcPts val="200"/>
              </a:spcAft>
              <a:buSzPts val="1100"/>
              <a:buChar char="●"/>
              <a:defRPr sz="1100"/>
            </a:lvl9pPr>
          </a:lstStyle>
          <a:p>
            <a:endParaRPr/>
          </a:p>
        </p:txBody>
      </p:sp>
      <p:sp>
        <p:nvSpPr>
          <p:cNvPr id="222" name="Google Shape;222;p36"/>
          <p:cNvSpPr txBox="1">
            <a:spLocks noGrp="1"/>
          </p:cNvSpPr>
          <p:nvPr>
            <p:ph type="body" idx="2"/>
          </p:nvPr>
        </p:nvSpPr>
        <p:spPr>
          <a:xfrm>
            <a:off x="192024" y="2620632"/>
            <a:ext cx="2126100" cy="17415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900"/>
              </a:spcBef>
              <a:spcAft>
                <a:spcPts val="0"/>
              </a:spcAft>
              <a:buSzPts val="1100"/>
              <a:buNone/>
              <a:defRPr sz="1100">
                <a:solidFill>
                  <a:srgbClr val="FFFFFF"/>
                </a:solidFill>
              </a:defRPr>
            </a:lvl1pPr>
            <a:lvl2pPr marL="914400" lvl="1" indent="-228600" algn="l" rtl="0">
              <a:lnSpc>
                <a:spcPct val="90000"/>
              </a:lnSpc>
              <a:spcBef>
                <a:spcPts val="200"/>
              </a:spcBef>
              <a:spcAft>
                <a:spcPts val="0"/>
              </a:spcAft>
              <a:buSzPts val="900"/>
              <a:buNone/>
              <a:defRPr sz="900"/>
            </a:lvl2pPr>
            <a:lvl3pPr marL="1371600" lvl="2" indent="-228600" algn="l" rtl="0">
              <a:lnSpc>
                <a:spcPct val="90000"/>
              </a:lnSpc>
              <a:spcBef>
                <a:spcPts val="200"/>
              </a:spcBef>
              <a:spcAft>
                <a:spcPts val="0"/>
              </a:spcAft>
              <a:buSzPts val="800"/>
              <a:buNone/>
              <a:defRPr sz="800"/>
            </a:lvl3pPr>
            <a:lvl4pPr marL="1828800" lvl="3" indent="-228600" algn="l" rtl="0">
              <a:lnSpc>
                <a:spcPct val="90000"/>
              </a:lnSpc>
              <a:spcBef>
                <a:spcPts val="200"/>
              </a:spcBef>
              <a:spcAft>
                <a:spcPts val="0"/>
              </a:spcAft>
              <a:buSzPts val="700"/>
              <a:buNone/>
              <a:defRPr sz="700"/>
            </a:lvl4pPr>
            <a:lvl5pPr marL="2286000" lvl="4" indent="-228600" algn="l" rtl="0">
              <a:lnSpc>
                <a:spcPct val="90000"/>
              </a:lnSpc>
              <a:spcBef>
                <a:spcPts val="200"/>
              </a:spcBef>
              <a:spcAft>
                <a:spcPts val="0"/>
              </a:spcAft>
              <a:buSzPts val="700"/>
              <a:buNone/>
              <a:defRPr sz="700"/>
            </a:lvl5pPr>
            <a:lvl6pPr marL="2743200" lvl="5" indent="-228600" algn="l" rtl="0">
              <a:lnSpc>
                <a:spcPct val="90000"/>
              </a:lnSpc>
              <a:spcBef>
                <a:spcPts val="200"/>
              </a:spcBef>
              <a:spcAft>
                <a:spcPts val="0"/>
              </a:spcAft>
              <a:buSzPts val="700"/>
              <a:buNone/>
              <a:defRPr sz="700"/>
            </a:lvl6pPr>
            <a:lvl7pPr marL="3200400" lvl="6" indent="-228600" algn="l" rtl="0">
              <a:lnSpc>
                <a:spcPct val="90000"/>
              </a:lnSpc>
              <a:spcBef>
                <a:spcPts val="200"/>
              </a:spcBef>
              <a:spcAft>
                <a:spcPts val="0"/>
              </a:spcAft>
              <a:buSzPts val="700"/>
              <a:buNone/>
              <a:defRPr sz="700"/>
            </a:lvl7pPr>
            <a:lvl8pPr marL="3657600" lvl="7" indent="-228600" algn="l" rtl="0">
              <a:lnSpc>
                <a:spcPct val="90000"/>
              </a:lnSpc>
              <a:spcBef>
                <a:spcPts val="200"/>
              </a:spcBef>
              <a:spcAft>
                <a:spcPts val="0"/>
              </a:spcAft>
              <a:buSzPts val="700"/>
              <a:buNone/>
              <a:defRPr sz="700"/>
            </a:lvl8pPr>
            <a:lvl9pPr marL="4114800" lvl="8" indent="-228600" algn="l" rtl="0">
              <a:lnSpc>
                <a:spcPct val="90000"/>
              </a:lnSpc>
              <a:spcBef>
                <a:spcPts val="200"/>
              </a:spcBef>
              <a:spcAft>
                <a:spcPts val="200"/>
              </a:spcAft>
              <a:buSzPts val="700"/>
              <a:buNone/>
              <a:defRPr sz="700"/>
            </a:lvl9pPr>
          </a:lstStyle>
          <a:p>
            <a:endParaRPr/>
          </a:p>
        </p:txBody>
      </p:sp>
      <p:sp>
        <p:nvSpPr>
          <p:cNvPr id="223" name="Google Shape;223;p36"/>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4" name="Google Shape;224;p36"/>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5" name="Google Shape;225;p36"/>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pic>
        <p:nvPicPr>
          <p:cNvPr id="226" name="Google Shape;226;p36"/>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192024" y="857250"/>
            <a:ext cx="2126100" cy="17832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2400"/>
              <a:buFont typeface="Corbel"/>
              <a:buNone/>
              <a:defRPr sz="2400" b="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9" name="Google Shape;229;p37"/>
          <p:cNvSpPr>
            <a:spLocks noGrp="1"/>
          </p:cNvSpPr>
          <p:nvPr>
            <p:ph type="pic" idx="2"/>
          </p:nvPr>
        </p:nvSpPr>
        <p:spPr>
          <a:xfrm>
            <a:off x="2677983" y="575564"/>
            <a:ext cx="6086400" cy="3998100"/>
          </a:xfrm>
          <a:prstGeom prst="rect">
            <a:avLst/>
          </a:prstGeom>
          <a:solidFill>
            <a:srgbClr val="BFBFBF"/>
          </a:solidFill>
          <a:ln>
            <a:noFill/>
          </a:ln>
        </p:spPr>
        <p:txBody>
          <a:bodyPr spcFirstLastPara="1" wrap="square" lIns="68575" tIns="34275" rIns="68575" bIns="34275" anchor="t" anchorCtr="0">
            <a:noAutofit/>
          </a:bodyPr>
          <a:lstStyle>
            <a:lvl1pPr marR="0" lvl="0" algn="l" rtl="0">
              <a:lnSpc>
                <a:spcPct val="90000"/>
              </a:lnSpc>
              <a:spcBef>
                <a:spcPts val="900"/>
              </a:spcBef>
              <a:spcAft>
                <a:spcPts val="0"/>
              </a:spcAft>
              <a:buClr>
                <a:schemeClr val="accent1"/>
              </a:buClr>
              <a:buSzPts val="2400"/>
              <a:buFont typeface="Noto Sans Symbols"/>
              <a:buNone/>
              <a:defRPr sz="2400" b="0" i="0" u="none" strike="noStrike" cap="none">
                <a:solidFill>
                  <a:srgbClr val="000F46"/>
                </a:solidFill>
                <a:latin typeface="Corbel"/>
                <a:ea typeface="Corbel"/>
                <a:cs typeface="Corbel"/>
                <a:sym typeface="Corbel"/>
              </a:defRPr>
            </a:lvl1pPr>
            <a:lvl2pPr marR="0" lvl="1" algn="l" rtl="0">
              <a:lnSpc>
                <a:spcPct val="90000"/>
              </a:lnSpc>
              <a:spcBef>
                <a:spcPts val="200"/>
              </a:spcBef>
              <a:spcAft>
                <a:spcPts val="0"/>
              </a:spcAft>
              <a:buClr>
                <a:schemeClr val="accent1"/>
              </a:buClr>
              <a:buSzPts val="2100"/>
              <a:buFont typeface="Noto Sans Symbols"/>
              <a:buNone/>
              <a:defRPr sz="2100" b="0" i="0" u="none" strike="noStrike" cap="none">
                <a:solidFill>
                  <a:srgbClr val="000F46"/>
                </a:solidFill>
                <a:latin typeface="Corbel"/>
                <a:ea typeface="Corbel"/>
                <a:cs typeface="Corbel"/>
                <a:sym typeface="Corbel"/>
              </a:defRPr>
            </a:lvl2pPr>
            <a:lvl3pPr marR="0" lvl="2" algn="l" rtl="0">
              <a:lnSpc>
                <a:spcPct val="90000"/>
              </a:lnSpc>
              <a:spcBef>
                <a:spcPts val="200"/>
              </a:spcBef>
              <a:spcAft>
                <a:spcPts val="0"/>
              </a:spcAft>
              <a:buClr>
                <a:schemeClr val="accent1"/>
              </a:buClr>
              <a:buSzPts val="1800"/>
              <a:buFont typeface="Noto Sans Symbols"/>
              <a:buNone/>
              <a:defRPr sz="1800" b="0" i="0" u="none" strike="noStrike" cap="none">
                <a:solidFill>
                  <a:srgbClr val="000F46"/>
                </a:solidFill>
                <a:latin typeface="Corbel"/>
                <a:ea typeface="Corbel"/>
                <a:cs typeface="Corbel"/>
                <a:sym typeface="Corbel"/>
              </a:defRPr>
            </a:lvl3pPr>
            <a:lvl4pPr marR="0" lvl="3" algn="l" rtl="0">
              <a:lnSpc>
                <a:spcPct val="90000"/>
              </a:lnSpc>
              <a:spcBef>
                <a:spcPts val="200"/>
              </a:spcBef>
              <a:spcAft>
                <a:spcPts val="0"/>
              </a:spcAft>
              <a:buClr>
                <a:schemeClr val="accent1"/>
              </a:buClr>
              <a:buSzPts val="1500"/>
              <a:buFont typeface="Noto Sans Symbols"/>
              <a:buNone/>
              <a:defRPr sz="1500" b="0" i="0" u="none" strike="noStrike" cap="none">
                <a:solidFill>
                  <a:srgbClr val="000F46"/>
                </a:solidFill>
                <a:latin typeface="Corbel"/>
                <a:ea typeface="Corbel"/>
                <a:cs typeface="Corbel"/>
                <a:sym typeface="Corbel"/>
              </a:defRPr>
            </a:lvl4pPr>
            <a:lvl5pPr marR="0" lvl="4" algn="l" rtl="0">
              <a:lnSpc>
                <a:spcPct val="90000"/>
              </a:lnSpc>
              <a:spcBef>
                <a:spcPts val="200"/>
              </a:spcBef>
              <a:spcAft>
                <a:spcPts val="0"/>
              </a:spcAft>
              <a:buClr>
                <a:schemeClr val="accent1"/>
              </a:buClr>
              <a:buSzPts val="1500"/>
              <a:buFont typeface="Noto Sans Symbols"/>
              <a:buNone/>
              <a:defRPr sz="1500" b="0" i="0" u="none" strike="noStrike" cap="none">
                <a:solidFill>
                  <a:srgbClr val="000F46"/>
                </a:solidFill>
                <a:latin typeface="Corbel"/>
                <a:ea typeface="Corbel"/>
                <a:cs typeface="Corbel"/>
                <a:sym typeface="Corbel"/>
              </a:defRPr>
            </a:lvl5pPr>
            <a:lvl6pPr marR="0" lvl="5" algn="l" rtl="0">
              <a:lnSpc>
                <a:spcPct val="90000"/>
              </a:lnSpc>
              <a:spcBef>
                <a:spcPts val="200"/>
              </a:spcBef>
              <a:spcAft>
                <a:spcPts val="0"/>
              </a:spcAft>
              <a:buClr>
                <a:schemeClr val="accent1"/>
              </a:buClr>
              <a:buSzPts val="1500"/>
              <a:buFont typeface="Noto Sans Symbols"/>
              <a:buNone/>
              <a:defRPr sz="1500" b="0" i="0" u="none" strike="noStrike" cap="none">
                <a:solidFill>
                  <a:srgbClr val="595959"/>
                </a:solidFill>
                <a:latin typeface="Corbel"/>
                <a:ea typeface="Corbel"/>
                <a:cs typeface="Corbel"/>
                <a:sym typeface="Corbel"/>
              </a:defRPr>
            </a:lvl6pPr>
            <a:lvl7pPr marR="0" lvl="6" algn="l" rtl="0">
              <a:lnSpc>
                <a:spcPct val="90000"/>
              </a:lnSpc>
              <a:spcBef>
                <a:spcPts val="200"/>
              </a:spcBef>
              <a:spcAft>
                <a:spcPts val="0"/>
              </a:spcAft>
              <a:buClr>
                <a:schemeClr val="accent1"/>
              </a:buClr>
              <a:buSzPts val="1500"/>
              <a:buFont typeface="Noto Sans Symbols"/>
              <a:buNone/>
              <a:defRPr sz="1500" b="0" i="0" u="none" strike="noStrike" cap="none">
                <a:solidFill>
                  <a:srgbClr val="595959"/>
                </a:solidFill>
                <a:latin typeface="Corbel"/>
                <a:ea typeface="Corbel"/>
                <a:cs typeface="Corbel"/>
                <a:sym typeface="Corbel"/>
              </a:defRPr>
            </a:lvl7pPr>
            <a:lvl8pPr marR="0" lvl="7" algn="l" rtl="0">
              <a:lnSpc>
                <a:spcPct val="90000"/>
              </a:lnSpc>
              <a:spcBef>
                <a:spcPts val="200"/>
              </a:spcBef>
              <a:spcAft>
                <a:spcPts val="0"/>
              </a:spcAft>
              <a:buClr>
                <a:schemeClr val="accent1"/>
              </a:buClr>
              <a:buSzPts val="1500"/>
              <a:buFont typeface="Noto Sans Symbols"/>
              <a:buNone/>
              <a:defRPr sz="1500" b="0" i="0" u="none" strike="noStrike" cap="none">
                <a:solidFill>
                  <a:srgbClr val="595959"/>
                </a:solidFill>
                <a:latin typeface="Corbel"/>
                <a:ea typeface="Corbel"/>
                <a:cs typeface="Corbel"/>
                <a:sym typeface="Corbel"/>
              </a:defRPr>
            </a:lvl8pPr>
            <a:lvl9pPr marR="0" lvl="8" algn="l" rtl="0">
              <a:lnSpc>
                <a:spcPct val="90000"/>
              </a:lnSpc>
              <a:spcBef>
                <a:spcPts val="200"/>
              </a:spcBef>
              <a:spcAft>
                <a:spcPts val="200"/>
              </a:spcAft>
              <a:buClr>
                <a:schemeClr val="accent1"/>
              </a:buClr>
              <a:buSzPts val="1500"/>
              <a:buFont typeface="Noto Sans Symbols"/>
              <a:buNone/>
              <a:defRPr sz="1500" b="0" i="0" u="none" strike="noStrike" cap="none">
                <a:solidFill>
                  <a:srgbClr val="595959"/>
                </a:solidFill>
                <a:latin typeface="Corbel"/>
                <a:ea typeface="Corbel"/>
                <a:cs typeface="Corbel"/>
                <a:sym typeface="Corbel"/>
              </a:defRPr>
            </a:lvl9pPr>
          </a:lstStyle>
          <a:p>
            <a:endParaRPr/>
          </a:p>
        </p:txBody>
      </p:sp>
      <p:sp>
        <p:nvSpPr>
          <p:cNvPr id="230" name="Google Shape;230;p37"/>
          <p:cNvSpPr txBox="1">
            <a:spLocks noGrp="1"/>
          </p:cNvSpPr>
          <p:nvPr>
            <p:ph type="body" idx="1"/>
          </p:nvPr>
        </p:nvSpPr>
        <p:spPr>
          <a:xfrm>
            <a:off x="192024" y="2619756"/>
            <a:ext cx="2126100" cy="17418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900"/>
              </a:spcBef>
              <a:spcAft>
                <a:spcPts val="0"/>
              </a:spcAft>
              <a:buSzPts val="1100"/>
              <a:buNone/>
              <a:defRPr sz="1100">
                <a:solidFill>
                  <a:srgbClr val="FFFFFF"/>
                </a:solidFill>
              </a:defRPr>
            </a:lvl1pPr>
            <a:lvl2pPr marL="914400" lvl="1" indent="-228600" algn="l" rtl="0">
              <a:lnSpc>
                <a:spcPct val="90000"/>
              </a:lnSpc>
              <a:spcBef>
                <a:spcPts val="200"/>
              </a:spcBef>
              <a:spcAft>
                <a:spcPts val="0"/>
              </a:spcAft>
              <a:buSzPts val="900"/>
              <a:buNone/>
              <a:defRPr sz="900"/>
            </a:lvl2pPr>
            <a:lvl3pPr marL="1371600" lvl="2" indent="-228600" algn="l" rtl="0">
              <a:lnSpc>
                <a:spcPct val="90000"/>
              </a:lnSpc>
              <a:spcBef>
                <a:spcPts val="200"/>
              </a:spcBef>
              <a:spcAft>
                <a:spcPts val="0"/>
              </a:spcAft>
              <a:buSzPts val="800"/>
              <a:buNone/>
              <a:defRPr sz="800"/>
            </a:lvl3pPr>
            <a:lvl4pPr marL="1828800" lvl="3" indent="-228600" algn="l" rtl="0">
              <a:lnSpc>
                <a:spcPct val="90000"/>
              </a:lnSpc>
              <a:spcBef>
                <a:spcPts val="200"/>
              </a:spcBef>
              <a:spcAft>
                <a:spcPts val="0"/>
              </a:spcAft>
              <a:buSzPts val="700"/>
              <a:buNone/>
              <a:defRPr sz="700"/>
            </a:lvl4pPr>
            <a:lvl5pPr marL="2286000" lvl="4" indent="-228600" algn="l" rtl="0">
              <a:lnSpc>
                <a:spcPct val="90000"/>
              </a:lnSpc>
              <a:spcBef>
                <a:spcPts val="200"/>
              </a:spcBef>
              <a:spcAft>
                <a:spcPts val="0"/>
              </a:spcAft>
              <a:buSzPts val="700"/>
              <a:buNone/>
              <a:defRPr sz="700"/>
            </a:lvl5pPr>
            <a:lvl6pPr marL="2743200" lvl="5" indent="-228600" algn="l" rtl="0">
              <a:lnSpc>
                <a:spcPct val="90000"/>
              </a:lnSpc>
              <a:spcBef>
                <a:spcPts val="200"/>
              </a:spcBef>
              <a:spcAft>
                <a:spcPts val="0"/>
              </a:spcAft>
              <a:buSzPts val="700"/>
              <a:buNone/>
              <a:defRPr sz="700"/>
            </a:lvl6pPr>
            <a:lvl7pPr marL="3200400" lvl="6" indent="-228600" algn="l" rtl="0">
              <a:lnSpc>
                <a:spcPct val="90000"/>
              </a:lnSpc>
              <a:spcBef>
                <a:spcPts val="200"/>
              </a:spcBef>
              <a:spcAft>
                <a:spcPts val="0"/>
              </a:spcAft>
              <a:buSzPts val="700"/>
              <a:buNone/>
              <a:defRPr sz="700"/>
            </a:lvl7pPr>
            <a:lvl8pPr marL="3657600" lvl="7" indent="-228600" algn="l" rtl="0">
              <a:lnSpc>
                <a:spcPct val="90000"/>
              </a:lnSpc>
              <a:spcBef>
                <a:spcPts val="200"/>
              </a:spcBef>
              <a:spcAft>
                <a:spcPts val="0"/>
              </a:spcAft>
              <a:buSzPts val="700"/>
              <a:buNone/>
              <a:defRPr sz="700"/>
            </a:lvl8pPr>
            <a:lvl9pPr marL="4114800" lvl="8" indent="-228600" algn="l" rtl="0">
              <a:lnSpc>
                <a:spcPct val="90000"/>
              </a:lnSpc>
              <a:spcBef>
                <a:spcPts val="200"/>
              </a:spcBef>
              <a:spcAft>
                <a:spcPts val="200"/>
              </a:spcAft>
              <a:buSzPts val="700"/>
              <a:buNone/>
              <a:defRPr sz="700"/>
            </a:lvl9pPr>
          </a:lstStyle>
          <a:p>
            <a:endParaRPr/>
          </a:p>
        </p:txBody>
      </p:sp>
      <p:sp>
        <p:nvSpPr>
          <p:cNvPr id="231" name="Google Shape;231;p37"/>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2" name="Google Shape;232;p37"/>
          <p:cNvSpPr txBox="1">
            <a:spLocks noGrp="1"/>
          </p:cNvSpPr>
          <p:nvPr>
            <p:ph type="ftr" idx="11"/>
          </p:nvPr>
        </p:nvSpPr>
        <p:spPr>
          <a:xfrm>
            <a:off x="2624326"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3" name="Google Shape;233;p37"/>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pic>
        <p:nvPicPr>
          <p:cNvPr id="234" name="Google Shape;234;p37"/>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5"/>
        <p:cNvGrpSpPr/>
        <p:nvPr/>
      </p:nvGrpSpPr>
      <p:grpSpPr>
        <a:xfrm>
          <a:off x="0" y="0"/>
          <a:ext cx="0" cy="0"/>
          <a:chOff x="0" y="0"/>
          <a:chExt cx="0" cy="0"/>
        </a:xfrm>
      </p:grpSpPr>
      <p:sp>
        <p:nvSpPr>
          <p:cNvPr id="236" name="Google Shape;236;p38"/>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7" name="Google Shape;237;p38"/>
          <p:cNvSpPr txBox="1">
            <a:spLocks noGrp="1"/>
          </p:cNvSpPr>
          <p:nvPr>
            <p:ph type="body" idx="1"/>
          </p:nvPr>
        </p:nvSpPr>
        <p:spPr>
          <a:xfrm rot="5400000">
            <a:off x="3724851" y="-174819"/>
            <a:ext cx="3840600" cy="5486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200"/>
              </a:spcBef>
              <a:spcAft>
                <a:spcPts val="0"/>
              </a:spcAft>
              <a:buSzPts val="1400"/>
              <a:buChar char="●"/>
              <a:defRPr/>
            </a:lvl3pPr>
            <a:lvl4pPr marL="1828800" lvl="3" indent="-317500" algn="l" rtl="0">
              <a:lnSpc>
                <a:spcPct val="90000"/>
              </a:lnSpc>
              <a:spcBef>
                <a:spcPts val="200"/>
              </a:spcBef>
              <a:spcAft>
                <a:spcPts val="0"/>
              </a:spcAft>
              <a:buSzPts val="1400"/>
              <a:buChar char="●"/>
              <a:defRPr/>
            </a:lvl4pPr>
            <a:lvl5pPr marL="2286000" lvl="4" indent="-317500" algn="l" rtl="0">
              <a:lnSpc>
                <a:spcPct val="90000"/>
              </a:lnSpc>
              <a:spcBef>
                <a:spcPts val="200"/>
              </a:spcBef>
              <a:spcAft>
                <a:spcPts val="0"/>
              </a:spcAft>
              <a:buSzPts val="1400"/>
              <a:buChar char="●"/>
              <a:defRPr/>
            </a:lvl5pPr>
            <a:lvl6pPr marL="2743200" lvl="5" indent="-317500" algn="l" rtl="0">
              <a:lnSpc>
                <a:spcPct val="90000"/>
              </a:lnSpc>
              <a:spcBef>
                <a:spcPts val="200"/>
              </a:spcBef>
              <a:spcAft>
                <a:spcPts val="0"/>
              </a:spcAft>
              <a:buSzPts val="1400"/>
              <a:buChar char="●"/>
              <a:defRPr/>
            </a:lvl6pPr>
            <a:lvl7pPr marL="3200400" lvl="6" indent="-317500" algn="l" rtl="0">
              <a:lnSpc>
                <a:spcPct val="90000"/>
              </a:lnSpc>
              <a:spcBef>
                <a:spcPts val="200"/>
              </a:spcBef>
              <a:spcAft>
                <a:spcPts val="0"/>
              </a:spcAft>
              <a:buSzPts val="1400"/>
              <a:buChar char="●"/>
              <a:defRPr/>
            </a:lvl7pPr>
            <a:lvl8pPr marL="3657600" lvl="7" indent="-317500" algn="l" rtl="0">
              <a:lnSpc>
                <a:spcPct val="90000"/>
              </a:lnSpc>
              <a:spcBef>
                <a:spcPts val="200"/>
              </a:spcBef>
              <a:spcAft>
                <a:spcPts val="0"/>
              </a:spcAft>
              <a:buSzPts val="1400"/>
              <a:buChar char="●"/>
              <a:defRPr/>
            </a:lvl8pPr>
            <a:lvl9pPr marL="4114800" lvl="8" indent="-317500" algn="l" rtl="0">
              <a:lnSpc>
                <a:spcPct val="90000"/>
              </a:lnSpc>
              <a:spcBef>
                <a:spcPts val="200"/>
              </a:spcBef>
              <a:spcAft>
                <a:spcPts val="200"/>
              </a:spcAft>
              <a:buSzPts val="1400"/>
              <a:buChar char="●"/>
              <a:defRPr/>
            </a:lvl9pPr>
          </a:lstStyle>
          <a:p>
            <a:endParaRPr/>
          </a:p>
        </p:txBody>
      </p:sp>
      <p:sp>
        <p:nvSpPr>
          <p:cNvPr id="238" name="Google Shape;238;p38"/>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9" name="Google Shape;239;p38"/>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0" name="Google Shape;240;p38"/>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pic>
        <p:nvPicPr>
          <p:cNvPr id="241" name="Google Shape;241;p38"/>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2"/>
        <p:cNvGrpSpPr/>
        <p:nvPr/>
      </p:nvGrpSpPr>
      <p:grpSpPr>
        <a:xfrm>
          <a:off x="0" y="0"/>
          <a:ext cx="0" cy="0"/>
          <a:chOff x="0" y="0"/>
          <a:chExt cx="0" cy="0"/>
        </a:xfrm>
      </p:grpSpPr>
      <p:sp>
        <p:nvSpPr>
          <p:cNvPr id="243" name="Google Shape;243;p39"/>
          <p:cNvSpPr txBox="1">
            <a:spLocks noGrp="1"/>
          </p:cNvSpPr>
          <p:nvPr>
            <p:ph type="title"/>
          </p:nvPr>
        </p:nvSpPr>
        <p:spPr>
          <a:xfrm rot="5400000">
            <a:off x="-514350" y="1543200"/>
            <a:ext cx="3714900" cy="2114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4" name="Google Shape;244;p39"/>
          <p:cNvSpPr txBox="1">
            <a:spLocks noGrp="1"/>
          </p:cNvSpPr>
          <p:nvPr>
            <p:ph type="body" idx="1"/>
          </p:nvPr>
        </p:nvSpPr>
        <p:spPr>
          <a:xfrm rot="5400000">
            <a:off x="3723834" y="-171390"/>
            <a:ext cx="3840600" cy="5486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200"/>
              </a:spcBef>
              <a:spcAft>
                <a:spcPts val="0"/>
              </a:spcAft>
              <a:buSzPts val="1400"/>
              <a:buChar char="●"/>
              <a:defRPr/>
            </a:lvl3pPr>
            <a:lvl4pPr marL="1828800" lvl="3" indent="-317500" algn="l" rtl="0">
              <a:lnSpc>
                <a:spcPct val="90000"/>
              </a:lnSpc>
              <a:spcBef>
                <a:spcPts val="200"/>
              </a:spcBef>
              <a:spcAft>
                <a:spcPts val="0"/>
              </a:spcAft>
              <a:buSzPts val="1400"/>
              <a:buChar char="●"/>
              <a:defRPr/>
            </a:lvl4pPr>
            <a:lvl5pPr marL="2286000" lvl="4" indent="-317500" algn="l" rtl="0">
              <a:lnSpc>
                <a:spcPct val="90000"/>
              </a:lnSpc>
              <a:spcBef>
                <a:spcPts val="200"/>
              </a:spcBef>
              <a:spcAft>
                <a:spcPts val="0"/>
              </a:spcAft>
              <a:buSzPts val="1400"/>
              <a:buChar char="●"/>
              <a:defRPr/>
            </a:lvl5pPr>
            <a:lvl6pPr marL="2743200" lvl="5" indent="-317500" algn="l" rtl="0">
              <a:lnSpc>
                <a:spcPct val="90000"/>
              </a:lnSpc>
              <a:spcBef>
                <a:spcPts val="200"/>
              </a:spcBef>
              <a:spcAft>
                <a:spcPts val="0"/>
              </a:spcAft>
              <a:buSzPts val="1400"/>
              <a:buChar char="●"/>
              <a:defRPr/>
            </a:lvl6pPr>
            <a:lvl7pPr marL="3200400" lvl="6" indent="-317500" algn="l" rtl="0">
              <a:lnSpc>
                <a:spcPct val="90000"/>
              </a:lnSpc>
              <a:spcBef>
                <a:spcPts val="200"/>
              </a:spcBef>
              <a:spcAft>
                <a:spcPts val="0"/>
              </a:spcAft>
              <a:buSzPts val="1400"/>
              <a:buChar char="●"/>
              <a:defRPr/>
            </a:lvl7pPr>
            <a:lvl8pPr marL="3657600" lvl="7" indent="-317500" algn="l" rtl="0">
              <a:lnSpc>
                <a:spcPct val="90000"/>
              </a:lnSpc>
              <a:spcBef>
                <a:spcPts val="200"/>
              </a:spcBef>
              <a:spcAft>
                <a:spcPts val="0"/>
              </a:spcAft>
              <a:buSzPts val="1400"/>
              <a:buChar char="●"/>
              <a:defRPr/>
            </a:lvl8pPr>
            <a:lvl9pPr marL="4114800" lvl="8" indent="-317500" algn="l" rtl="0">
              <a:lnSpc>
                <a:spcPct val="90000"/>
              </a:lnSpc>
              <a:spcBef>
                <a:spcPts val="200"/>
              </a:spcBef>
              <a:spcAft>
                <a:spcPts val="200"/>
              </a:spcAft>
              <a:buSzPts val="1400"/>
              <a:buChar char="●"/>
              <a:defRPr/>
            </a:lvl9pPr>
          </a:lstStyle>
          <a:p>
            <a:endParaRPr/>
          </a:p>
        </p:txBody>
      </p:sp>
      <p:sp>
        <p:nvSpPr>
          <p:cNvPr id="245" name="Google Shape;245;p39"/>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6" name="Google Shape;246;p39"/>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7" name="Google Shape;247;p39"/>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pic>
        <p:nvPicPr>
          <p:cNvPr id="248" name="Google Shape;248;p39"/>
          <p:cNvPicPr preferRelativeResize="0"/>
          <p:nvPr/>
        </p:nvPicPr>
        <p:blipFill rotWithShape="1">
          <a:blip r:embed="rId2">
            <a:alphaModFix/>
          </a:blip>
          <a:srcRect/>
          <a:stretch/>
        </p:blipFill>
        <p:spPr>
          <a:xfrm>
            <a:off x="96114" y="0"/>
            <a:ext cx="1367834" cy="551628"/>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249"/>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162"/>
        <p:cNvGrpSpPr/>
        <p:nvPr/>
      </p:nvGrpSpPr>
      <p:grpSpPr>
        <a:xfrm>
          <a:off x="0" y="0"/>
          <a:ext cx="0" cy="0"/>
          <a:chOff x="0" y="0"/>
          <a:chExt cx="0" cy="0"/>
        </a:xfrm>
      </p:grpSpPr>
      <p:sp>
        <p:nvSpPr>
          <p:cNvPr id="163" name="Google Shape;163;p28"/>
          <p:cNvSpPr txBox="1">
            <a:spLocks noGrp="1"/>
          </p:cNvSpPr>
          <p:nvPr>
            <p:ph type="body" idx="1"/>
          </p:nvPr>
        </p:nvSpPr>
        <p:spPr>
          <a:xfrm>
            <a:off x="365128" y="1289051"/>
            <a:ext cx="8329800" cy="3389400"/>
          </a:xfrm>
          <a:prstGeom prst="rect">
            <a:avLst/>
          </a:prstGeom>
          <a:noFill/>
          <a:ln>
            <a:noFill/>
          </a:ln>
        </p:spPr>
        <p:txBody>
          <a:bodyPr spcFirstLastPara="1" wrap="square" lIns="68575" tIns="34275" rIns="68575" bIns="34275" anchor="ctr" anchorCtr="0">
            <a:noAutofit/>
          </a:bodyPr>
          <a:lstStyle>
            <a:lvl1pPr marL="457189" lvl="0" indent="-317492" algn="l" rtl="0">
              <a:lnSpc>
                <a:spcPct val="90000"/>
              </a:lnSpc>
              <a:spcBef>
                <a:spcPts val="600"/>
              </a:spcBef>
              <a:spcAft>
                <a:spcPts val="0"/>
              </a:spcAft>
              <a:buSzPts val="1400"/>
              <a:buChar char="●"/>
              <a:defRPr sz="1400" b="0"/>
            </a:lvl1pPr>
            <a:lvl2pPr marL="914378" lvl="1" indent="-311142" algn="l" rtl="0">
              <a:lnSpc>
                <a:spcPct val="90000"/>
              </a:lnSpc>
              <a:spcBef>
                <a:spcPts val="600"/>
              </a:spcBef>
              <a:spcAft>
                <a:spcPts val="0"/>
              </a:spcAft>
              <a:buClr>
                <a:srgbClr val="6C8C1A"/>
              </a:buClr>
              <a:buSzPts val="1300"/>
              <a:buFont typeface="Noto Sans Symbols"/>
              <a:buChar char="▪"/>
              <a:defRPr sz="1300"/>
            </a:lvl2pPr>
            <a:lvl3pPr marL="1371566" lvl="2" indent="-304793" algn="l" rtl="0">
              <a:lnSpc>
                <a:spcPct val="90000"/>
              </a:lnSpc>
              <a:spcBef>
                <a:spcPts val="600"/>
              </a:spcBef>
              <a:spcAft>
                <a:spcPts val="0"/>
              </a:spcAft>
              <a:buClr>
                <a:srgbClr val="3086AB"/>
              </a:buClr>
              <a:buSzPts val="1200"/>
              <a:buFont typeface="Arial"/>
              <a:buChar char="•"/>
              <a:defRPr sz="1200"/>
            </a:lvl3pPr>
            <a:lvl4pPr marL="1828754" lvl="3" indent="-298442" algn="l" rtl="0">
              <a:lnSpc>
                <a:spcPct val="90000"/>
              </a:lnSpc>
              <a:spcBef>
                <a:spcPts val="600"/>
              </a:spcBef>
              <a:spcAft>
                <a:spcPts val="0"/>
              </a:spcAft>
              <a:buSzPts val="1100"/>
              <a:buFont typeface="Arial"/>
              <a:buChar char="-"/>
              <a:defRPr/>
            </a:lvl4pPr>
            <a:lvl5pPr marL="2285943" lvl="4" indent="-298442" algn="l" rtl="0">
              <a:lnSpc>
                <a:spcPct val="90000"/>
              </a:lnSpc>
              <a:spcBef>
                <a:spcPts val="600"/>
              </a:spcBef>
              <a:spcAft>
                <a:spcPts val="0"/>
              </a:spcAft>
              <a:buSzPts val="1100"/>
              <a:buChar char="●"/>
              <a:defRPr/>
            </a:lvl5pPr>
            <a:lvl6pPr marL="2743132" lvl="5" indent="-317492" algn="l" rtl="0">
              <a:lnSpc>
                <a:spcPct val="90000"/>
              </a:lnSpc>
              <a:spcBef>
                <a:spcPts val="200"/>
              </a:spcBef>
              <a:spcAft>
                <a:spcPts val="0"/>
              </a:spcAft>
              <a:buSzPts val="1400"/>
              <a:buChar char="●"/>
              <a:defRPr/>
            </a:lvl6pPr>
            <a:lvl7pPr marL="3200320" lvl="6" indent="-317492" algn="l" rtl="0">
              <a:lnSpc>
                <a:spcPct val="90000"/>
              </a:lnSpc>
              <a:spcBef>
                <a:spcPts val="200"/>
              </a:spcBef>
              <a:spcAft>
                <a:spcPts val="0"/>
              </a:spcAft>
              <a:buSzPts val="1400"/>
              <a:buChar char="●"/>
              <a:defRPr/>
            </a:lvl7pPr>
            <a:lvl8pPr marL="3657509" lvl="7" indent="-317492" algn="l" rtl="0">
              <a:lnSpc>
                <a:spcPct val="90000"/>
              </a:lnSpc>
              <a:spcBef>
                <a:spcPts val="200"/>
              </a:spcBef>
              <a:spcAft>
                <a:spcPts val="0"/>
              </a:spcAft>
              <a:buSzPts val="1400"/>
              <a:buChar char="●"/>
              <a:defRPr/>
            </a:lvl8pPr>
            <a:lvl9pPr marL="4114697" lvl="8" indent="-317492" algn="l" rtl="0">
              <a:lnSpc>
                <a:spcPct val="90000"/>
              </a:lnSpc>
              <a:spcBef>
                <a:spcPts val="200"/>
              </a:spcBef>
              <a:spcAft>
                <a:spcPts val="200"/>
              </a:spcAft>
              <a:buSzPts val="1400"/>
              <a:buChar char="●"/>
              <a:defRPr/>
            </a:lvl9pPr>
          </a:lstStyle>
          <a:p>
            <a:endParaRPr/>
          </a:p>
        </p:txBody>
      </p:sp>
      <p:sp>
        <p:nvSpPr>
          <p:cNvPr id="164" name="Google Shape;164;p28"/>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5" name="Google Shape;165;p28"/>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166" name="Google Shape;166;p28"/>
          <p:cNvSpPr txBox="1">
            <a:spLocks noGrp="1"/>
          </p:cNvSpPr>
          <p:nvPr>
            <p:ph type="title"/>
          </p:nvPr>
        </p:nvSpPr>
        <p:spPr>
          <a:xfrm>
            <a:off x="365128" y="484697"/>
            <a:ext cx="8329800" cy="523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2700"/>
              <a:buFont typeface="Corbe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37076236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6" name="Google Shape;176;p30"/>
          <p:cNvSpPr txBox="1">
            <a:spLocks noGrp="1"/>
          </p:cNvSpPr>
          <p:nvPr>
            <p:ph type="body" idx="1"/>
          </p:nvPr>
        </p:nvSpPr>
        <p:spPr>
          <a:xfrm>
            <a:off x="2901951" y="648081"/>
            <a:ext cx="5486400" cy="3840600"/>
          </a:xfrm>
          <a:prstGeom prst="rect">
            <a:avLst/>
          </a:prstGeom>
          <a:noFill/>
          <a:ln>
            <a:noFill/>
          </a:ln>
        </p:spPr>
        <p:txBody>
          <a:bodyPr spcFirstLastPara="1" wrap="square" lIns="68575" tIns="34275" rIns="68575" bIns="34275" anchor="ctr" anchorCtr="0">
            <a:noAutofit/>
          </a:bodyPr>
          <a:lstStyle>
            <a:lvl1pPr marL="457189" lvl="0" indent="-323842" algn="l" rtl="0">
              <a:lnSpc>
                <a:spcPct val="90000"/>
              </a:lnSpc>
              <a:spcBef>
                <a:spcPts val="900"/>
              </a:spcBef>
              <a:spcAft>
                <a:spcPts val="0"/>
              </a:spcAft>
              <a:buSzPts val="1500"/>
              <a:buChar char="●"/>
              <a:defRPr>
                <a:solidFill>
                  <a:srgbClr val="000F46"/>
                </a:solidFill>
              </a:defRPr>
            </a:lvl1pPr>
            <a:lvl2pPr marL="914378" lvl="1" indent="-317492" algn="l" rtl="0">
              <a:lnSpc>
                <a:spcPct val="90000"/>
              </a:lnSpc>
              <a:spcBef>
                <a:spcPts val="200"/>
              </a:spcBef>
              <a:spcAft>
                <a:spcPts val="0"/>
              </a:spcAft>
              <a:buSzPts val="1400"/>
              <a:buChar char="●"/>
              <a:defRPr>
                <a:solidFill>
                  <a:srgbClr val="000F46"/>
                </a:solidFill>
              </a:defRPr>
            </a:lvl2pPr>
            <a:lvl3pPr marL="1371566" lvl="2" indent="-304793" algn="l" rtl="0">
              <a:lnSpc>
                <a:spcPct val="90000"/>
              </a:lnSpc>
              <a:spcBef>
                <a:spcPts val="200"/>
              </a:spcBef>
              <a:spcAft>
                <a:spcPts val="0"/>
              </a:spcAft>
              <a:buSzPts val="1200"/>
              <a:buChar char="●"/>
              <a:defRPr>
                <a:solidFill>
                  <a:srgbClr val="000F46"/>
                </a:solidFill>
              </a:defRPr>
            </a:lvl3pPr>
            <a:lvl4pPr marL="1828754" lvl="3" indent="-298442" algn="l" rtl="0">
              <a:lnSpc>
                <a:spcPct val="90000"/>
              </a:lnSpc>
              <a:spcBef>
                <a:spcPts val="200"/>
              </a:spcBef>
              <a:spcAft>
                <a:spcPts val="0"/>
              </a:spcAft>
              <a:buSzPts val="1100"/>
              <a:buChar char="●"/>
              <a:defRPr>
                <a:solidFill>
                  <a:srgbClr val="000F46"/>
                </a:solidFill>
              </a:defRPr>
            </a:lvl4pPr>
            <a:lvl5pPr marL="2285943" lvl="4" indent="-298442" algn="l" rtl="0">
              <a:lnSpc>
                <a:spcPct val="90000"/>
              </a:lnSpc>
              <a:spcBef>
                <a:spcPts val="200"/>
              </a:spcBef>
              <a:spcAft>
                <a:spcPts val="0"/>
              </a:spcAft>
              <a:buSzPts val="1100"/>
              <a:buChar char="●"/>
              <a:defRPr>
                <a:solidFill>
                  <a:srgbClr val="000F46"/>
                </a:solidFill>
              </a:defRPr>
            </a:lvl5pPr>
            <a:lvl6pPr marL="2743132" lvl="5" indent="-317492" algn="l" rtl="0">
              <a:lnSpc>
                <a:spcPct val="90000"/>
              </a:lnSpc>
              <a:spcBef>
                <a:spcPts val="200"/>
              </a:spcBef>
              <a:spcAft>
                <a:spcPts val="0"/>
              </a:spcAft>
              <a:buSzPts val="1400"/>
              <a:buChar char="●"/>
              <a:defRPr/>
            </a:lvl6pPr>
            <a:lvl7pPr marL="3200320" lvl="6" indent="-317492" algn="l" rtl="0">
              <a:lnSpc>
                <a:spcPct val="90000"/>
              </a:lnSpc>
              <a:spcBef>
                <a:spcPts val="200"/>
              </a:spcBef>
              <a:spcAft>
                <a:spcPts val="0"/>
              </a:spcAft>
              <a:buSzPts val="1400"/>
              <a:buChar char="●"/>
              <a:defRPr/>
            </a:lvl7pPr>
            <a:lvl8pPr marL="3657509" lvl="7" indent="-317492" algn="l" rtl="0">
              <a:lnSpc>
                <a:spcPct val="90000"/>
              </a:lnSpc>
              <a:spcBef>
                <a:spcPts val="200"/>
              </a:spcBef>
              <a:spcAft>
                <a:spcPts val="0"/>
              </a:spcAft>
              <a:buSzPts val="1400"/>
              <a:buChar char="●"/>
              <a:defRPr/>
            </a:lvl8pPr>
            <a:lvl9pPr marL="4114697" lvl="8" indent="-317492" algn="l" rtl="0">
              <a:lnSpc>
                <a:spcPct val="90000"/>
              </a:lnSpc>
              <a:spcBef>
                <a:spcPts val="200"/>
              </a:spcBef>
              <a:spcAft>
                <a:spcPts val="200"/>
              </a:spcAft>
              <a:buSzPts val="1400"/>
              <a:buChar char="●"/>
              <a:defRPr/>
            </a:lvl9pPr>
          </a:lstStyle>
          <a:p>
            <a:endParaRPr/>
          </a:p>
        </p:txBody>
      </p:sp>
      <p:sp>
        <p:nvSpPr>
          <p:cNvPr id="177" name="Google Shape;177;p30"/>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 name="Google Shape;178;p30"/>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9" name="Google Shape;179;p30"/>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fld id="{00000000-1234-1234-1234-123412341234}" type="slidenum">
              <a:rPr lang="en" smtClean="0"/>
              <a:pPr/>
              <a:t>‹#›</a:t>
            </a:fld>
            <a:endParaRPr lang="en"/>
          </a:p>
        </p:txBody>
      </p:sp>
      <p:pic>
        <p:nvPicPr>
          <p:cNvPr id="180" name="Google Shape;180;p30"/>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4100394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1"/>
        <p:cNvGrpSpPr/>
        <p:nvPr/>
      </p:nvGrpSpPr>
      <p:grpSpPr>
        <a:xfrm>
          <a:off x="0" y="0"/>
          <a:ext cx="0" cy="0"/>
          <a:chOff x="0" y="0"/>
          <a:chExt cx="0" cy="0"/>
        </a:xfrm>
      </p:grpSpPr>
      <p:sp>
        <p:nvSpPr>
          <p:cNvPr id="182" name="Google Shape;182;p31"/>
          <p:cNvSpPr txBox="1">
            <a:spLocks noGrp="1"/>
          </p:cNvSpPr>
          <p:nvPr>
            <p:ph type="title"/>
          </p:nvPr>
        </p:nvSpPr>
        <p:spPr>
          <a:xfrm>
            <a:off x="2900934" y="973836"/>
            <a:ext cx="5486400" cy="2441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000F46"/>
              </a:buClr>
              <a:buSzPts val="4400"/>
              <a:buFont typeface="Corbel"/>
              <a:buNone/>
              <a:defRPr sz="4400" b="0">
                <a:solidFill>
                  <a:srgbClr val="000F4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3" name="Google Shape;183;p31"/>
          <p:cNvSpPr txBox="1">
            <a:spLocks noGrp="1"/>
          </p:cNvSpPr>
          <p:nvPr>
            <p:ph type="body" idx="1"/>
          </p:nvPr>
        </p:nvSpPr>
        <p:spPr>
          <a:xfrm>
            <a:off x="2914650" y="3504438"/>
            <a:ext cx="5486400" cy="685800"/>
          </a:xfrm>
          <a:prstGeom prst="rect">
            <a:avLst/>
          </a:prstGeom>
          <a:noFill/>
          <a:ln>
            <a:noFill/>
          </a:ln>
        </p:spPr>
        <p:txBody>
          <a:bodyPr spcFirstLastPara="1" wrap="square" lIns="68575" tIns="34275" rIns="68575" bIns="34275" anchor="t" anchorCtr="0">
            <a:noAutofit/>
          </a:bodyPr>
          <a:lstStyle>
            <a:lvl1pPr marL="457189" lvl="0" indent="-228594" algn="l" rtl="0">
              <a:lnSpc>
                <a:spcPct val="90000"/>
              </a:lnSpc>
              <a:spcBef>
                <a:spcPts val="900"/>
              </a:spcBef>
              <a:spcAft>
                <a:spcPts val="0"/>
              </a:spcAft>
              <a:buSzPts val="1700"/>
              <a:buNone/>
              <a:defRPr sz="1700" cap="none">
                <a:solidFill>
                  <a:srgbClr val="595959"/>
                </a:solidFill>
              </a:defRPr>
            </a:lvl1pPr>
            <a:lvl2pPr marL="914378" lvl="1" indent="-228594" algn="l" rtl="0">
              <a:lnSpc>
                <a:spcPct val="90000"/>
              </a:lnSpc>
              <a:spcBef>
                <a:spcPts val="200"/>
              </a:spcBef>
              <a:spcAft>
                <a:spcPts val="0"/>
              </a:spcAft>
              <a:buSzPts val="1400"/>
              <a:buNone/>
              <a:defRPr sz="1400">
                <a:solidFill>
                  <a:srgbClr val="888888"/>
                </a:solidFill>
              </a:defRPr>
            </a:lvl2pPr>
            <a:lvl3pPr marL="1371566" lvl="2" indent="-228594" algn="l" rtl="0">
              <a:lnSpc>
                <a:spcPct val="90000"/>
              </a:lnSpc>
              <a:spcBef>
                <a:spcPts val="200"/>
              </a:spcBef>
              <a:spcAft>
                <a:spcPts val="0"/>
              </a:spcAft>
              <a:buSzPts val="1200"/>
              <a:buNone/>
              <a:defRPr sz="1200">
                <a:solidFill>
                  <a:srgbClr val="888888"/>
                </a:solidFill>
              </a:defRPr>
            </a:lvl3pPr>
            <a:lvl4pPr marL="1828754" lvl="3" indent="-228594" algn="l" rtl="0">
              <a:lnSpc>
                <a:spcPct val="90000"/>
              </a:lnSpc>
              <a:spcBef>
                <a:spcPts val="200"/>
              </a:spcBef>
              <a:spcAft>
                <a:spcPts val="0"/>
              </a:spcAft>
              <a:buSzPts val="1100"/>
              <a:buNone/>
              <a:defRPr sz="1100">
                <a:solidFill>
                  <a:srgbClr val="888888"/>
                </a:solidFill>
              </a:defRPr>
            </a:lvl4pPr>
            <a:lvl5pPr marL="2285943" lvl="4" indent="-228594" algn="l" rtl="0">
              <a:lnSpc>
                <a:spcPct val="90000"/>
              </a:lnSpc>
              <a:spcBef>
                <a:spcPts val="200"/>
              </a:spcBef>
              <a:spcAft>
                <a:spcPts val="0"/>
              </a:spcAft>
              <a:buSzPts val="1100"/>
              <a:buNone/>
              <a:defRPr sz="1100">
                <a:solidFill>
                  <a:srgbClr val="888888"/>
                </a:solidFill>
              </a:defRPr>
            </a:lvl5pPr>
            <a:lvl6pPr marL="2743132" lvl="5" indent="-228594" algn="l" rtl="0">
              <a:lnSpc>
                <a:spcPct val="90000"/>
              </a:lnSpc>
              <a:spcBef>
                <a:spcPts val="200"/>
              </a:spcBef>
              <a:spcAft>
                <a:spcPts val="0"/>
              </a:spcAft>
              <a:buSzPts val="1100"/>
              <a:buNone/>
              <a:defRPr sz="1100">
                <a:solidFill>
                  <a:srgbClr val="888888"/>
                </a:solidFill>
              </a:defRPr>
            </a:lvl6pPr>
            <a:lvl7pPr marL="3200320" lvl="6" indent="-228594" algn="l" rtl="0">
              <a:lnSpc>
                <a:spcPct val="90000"/>
              </a:lnSpc>
              <a:spcBef>
                <a:spcPts val="200"/>
              </a:spcBef>
              <a:spcAft>
                <a:spcPts val="0"/>
              </a:spcAft>
              <a:buSzPts val="1100"/>
              <a:buNone/>
              <a:defRPr sz="1100">
                <a:solidFill>
                  <a:srgbClr val="888888"/>
                </a:solidFill>
              </a:defRPr>
            </a:lvl7pPr>
            <a:lvl8pPr marL="3657509" lvl="7" indent="-228594" algn="l" rtl="0">
              <a:lnSpc>
                <a:spcPct val="90000"/>
              </a:lnSpc>
              <a:spcBef>
                <a:spcPts val="200"/>
              </a:spcBef>
              <a:spcAft>
                <a:spcPts val="0"/>
              </a:spcAft>
              <a:buSzPts val="1100"/>
              <a:buNone/>
              <a:defRPr sz="1100">
                <a:solidFill>
                  <a:srgbClr val="888888"/>
                </a:solidFill>
              </a:defRPr>
            </a:lvl8pPr>
            <a:lvl9pPr marL="4114697" lvl="8" indent="-228594" algn="l" rtl="0">
              <a:lnSpc>
                <a:spcPct val="90000"/>
              </a:lnSpc>
              <a:spcBef>
                <a:spcPts val="200"/>
              </a:spcBef>
              <a:spcAft>
                <a:spcPts val="200"/>
              </a:spcAft>
              <a:buSzPts val="1100"/>
              <a:buNone/>
              <a:defRPr sz="1100">
                <a:solidFill>
                  <a:srgbClr val="888888"/>
                </a:solidFill>
              </a:defRPr>
            </a:lvl9pPr>
          </a:lstStyle>
          <a:p>
            <a:endParaRPr/>
          </a:p>
        </p:txBody>
      </p:sp>
      <p:sp>
        <p:nvSpPr>
          <p:cNvPr id="184" name="Google Shape;184;p31"/>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5" name="Google Shape;185;p31"/>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 name="Google Shape;186;p31"/>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fld id="{00000000-1234-1234-1234-123412341234}" type="slidenum">
              <a:rPr lang="en" smtClean="0"/>
              <a:pPr/>
              <a:t>‹#›</a:t>
            </a:fld>
            <a:endParaRPr lang="en"/>
          </a:p>
        </p:txBody>
      </p:sp>
      <p:pic>
        <p:nvPicPr>
          <p:cNvPr id="187" name="Google Shape;187;p31"/>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1694568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0" name="Google Shape;190;p32"/>
          <p:cNvSpPr txBox="1">
            <a:spLocks noGrp="1"/>
          </p:cNvSpPr>
          <p:nvPr>
            <p:ph type="body" idx="1"/>
          </p:nvPr>
        </p:nvSpPr>
        <p:spPr>
          <a:xfrm>
            <a:off x="2900934" y="651510"/>
            <a:ext cx="2605800" cy="3840600"/>
          </a:xfrm>
          <a:prstGeom prst="rect">
            <a:avLst/>
          </a:prstGeom>
          <a:noFill/>
          <a:ln>
            <a:noFill/>
          </a:ln>
        </p:spPr>
        <p:txBody>
          <a:bodyPr spcFirstLastPara="1" wrap="square" lIns="68575" tIns="34275" rIns="68575" bIns="34275" anchor="ctr" anchorCtr="0">
            <a:noAutofit/>
          </a:bodyPr>
          <a:lstStyle>
            <a:lvl1pPr marL="457189" lvl="0" indent="-323842" algn="l" rtl="0">
              <a:lnSpc>
                <a:spcPct val="90000"/>
              </a:lnSpc>
              <a:spcBef>
                <a:spcPts val="900"/>
              </a:spcBef>
              <a:spcAft>
                <a:spcPts val="0"/>
              </a:spcAft>
              <a:buSzPts val="1500"/>
              <a:buChar char="●"/>
              <a:defRPr sz="1500"/>
            </a:lvl1pPr>
            <a:lvl2pPr marL="914378" lvl="1" indent="-317492" algn="l" rtl="0">
              <a:lnSpc>
                <a:spcPct val="90000"/>
              </a:lnSpc>
              <a:spcBef>
                <a:spcPts val="200"/>
              </a:spcBef>
              <a:spcAft>
                <a:spcPts val="0"/>
              </a:spcAft>
              <a:buSzPts val="1400"/>
              <a:buChar char="●"/>
              <a:defRPr sz="1400"/>
            </a:lvl2pPr>
            <a:lvl3pPr marL="1371566" lvl="2" indent="-304793" algn="l" rtl="0">
              <a:lnSpc>
                <a:spcPct val="90000"/>
              </a:lnSpc>
              <a:spcBef>
                <a:spcPts val="200"/>
              </a:spcBef>
              <a:spcAft>
                <a:spcPts val="0"/>
              </a:spcAft>
              <a:buSzPts val="1200"/>
              <a:buChar char="●"/>
              <a:defRPr sz="1200"/>
            </a:lvl3pPr>
            <a:lvl4pPr marL="1828754" lvl="3" indent="-298442" algn="l" rtl="0">
              <a:lnSpc>
                <a:spcPct val="90000"/>
              </a:lnSpc>
              <a:spcBef>
                <a:spcPts val="200"/>
              </a:spcBef>
              <a:spcAft>
                <a:spcPts val="0"/>
              </a:spcAft>
              <a:buSzPts val="1100"/>
              <a:buChar char="●"/>
              <a:defRPr sz="1100"/>
            </a:lvl4pPr>
            <a:lvl5pPr marL="2285943" lvl="4" indent="-298442" algn="l" rtl="0">
              <a:lnSpc>
                <a:spcPct val="90000"/>
              </a:lnSpc>
              <a:spcBef>
                <a:spcPts val="200"/>
              </a:spcBef>
              <a:spcAft>
                <a:spcPts val="0"/>
              </a:spcAft>
              <a:buSzPts val="1100"/>
              <a:buChar char="●"/>
              <a:defRPr sz="1100"/>
            </a:lvl5pPr>
            <a:lvl6pPr marL="2743132" lvl="5" indent="-298442" algn="l" rtl="0">
              <a:lnSpc>
                <a:spcPct val="90000"/>
              </a:lnSpc>
              <a:spcBef>
                <a:spcPts val="200"/>
              </a:spcBef>
              <a:spcAft>
                <a:spcPts val="0"/>
              </a:spcAft>
              <a:buSzPts val="1100"/>
              <a:buChar char="●"/>
              <a:defRPr sz="1100"/>
            </a:lvl6pPr>
            <a:lvl7pPr marL="3200320" lvl="6" indent="-298442" algn="l" rtl="0">
              <a:lnSpc>
                <a:spcPct val="90000"/>
              </a:lnSpc>
              <a:spcBef>
                <a:spcPts val="200"/>
              </a:spcBef>
              <a:spcAft>
                <a:spcPts val="0"/>
              </a:spcAft>
              <a:buSzPts val="1100"/>
              <a:buChar char="●"/>
              <a:defRPr sz="1100"/>
            </a:lvl7pPr>
            <a:lvl8pPr marL="3657509" lvl="7" indent="-298442" algn="l" rtl="0">
              <a:lnSpc>
                <a:spcPct val="90000"/>
              </a:lnSpc>
              <a:spcBef>
                <a:spcPts val="200"/>
              </a:spcBef>
              <a:spcAft>
                <a:spcPts val="0"/>
              </a:spcAft>
              <a:buSzPts val="1100"/>
              <a:buChar char="●"/>
              <a:defRPr sz="1100"/>
            </a:lvl8pPr>
            <a:lvl9pPr marL="4114697" lvl="8" indent="-298442" algn="l" rtl="0">
              <a:lnSpc>
                <a:spcPct val="90000"/>
              </a:lnSpc>
              <a:spcBef>
                <a:spcPts val="200"/>
              </a:spcBef>
              <a:spcAft>
                <a:spcPts val="200"/>
              </a:spcAft>
              <a:buSzPts val="1100"/>
              <a:buChar char="●"/>
              <a:defRPr sz="1100"/>
            </a:lvl9pPr>
          </a:lstStyle>
          <a:p>
            <a:endParaRPr/>
          </a:p>
        </p:txBody>
      </p:sp>
      <p:sp>
        <p:nvSpPr>
          <p:cNvPr id="191" name="Google Shape;191;p32"/>
          <p:cNvSpPr txBox="1">
            <a:spLocks noGrp="1"/>
          </p:cNvSpPr>
          <p:nvPr>
            <p:ph type="body" idx="2"/>
          </p:nvPr>
        </p:nvSpPr>
        <p:spPr>
          <a:xfrm>
            <a:off x="5863590" y="651510"/>
            <a:ext cx="2605800" cy="3840600"/>
          </a:xfrm>
          <a:prstGeom prst="rect">
            <a:avLst/>
          </a:prstGeom>
          <a:noFill/>
          <a:ln>
            <a:noFill/>
          </a:ln>
        </p:spPr>
        <p:txBody>
          <a:bodyPr spcFirstLastPara="1" wrap="square" lIns="68575" tIns="34275" rIns="68575" bIns="34275" anchor="ctr" anchorCtr="0">
            <a:noAutofit/>
          </a:bodyPr>
          <a:lstStyle>
            <a:lvl1pPr marL="457189" lvl="0" indent="-323842" algn="l" rtl="0">
              <a:lnSpc>
                <a:spcPct val="90000"/>
              </a:lnSpc>
              <a:spcBef>
                <a:spcPts val="900"/>
              </a:spcBef>
              <a:spcAft>
                <a:spcPts val="0"/>
              </a:spcAft>
              <a:buSzPts val="1500"/>
              <a:buChar char="●"/>
              <a:defRPr sz="1500"/>
            </a:lvl1pPr>
            <a:lvl2pPr marL="914378" lvl="1" indent="-317492" algn="l" rtl="0">
              <a:lnSpc>
                <a:spcPct val="90000"/>
              </a:lnSpc>
              <a:spcBef>
                <a:spcPts val="200"/>
              </a:spcBef>
              <a:spcAft>
                <a:spcPts val="0"/>
              </a:spcAft>
              <a:buSzPts val="1400"/>
              <a:buChar char="●"/>
              <a:defRPr sz="1400"/>
            </a:lvl2pPr>
            <a:lvl3pPr marL="1371566" lvl="2" indent="-304793" algn="l" rtl="0">
              <a:lnSpc>
                <a:spcPct val="90000"/>
              </a:lnSpc>
              <a:spcBef>
                <a:spcPts val="200"/>
              </a:spcBef>
              <a:spcAft>
                <a:spcPts val="0"/>
              </a:spcAft>
              <a:buSzPts val="1200"/>
              <a:buChar char="●"/>
              <a:defRPr sz="1200"/>
            </a:lvl3pPr>
            <a:lvl4pPr marL="1828754" lvl="3" indent="-298442" algn="l" rtl="0">
              <a:lnSpc>
                <a:spcPct val="90000"/>
              </a:lnSpc>
              <a:spcBef>
                <a:spcPts val="200"/>
              </a:spcBef>
              <a:spcAft>
                <a:spcPts val="0"/>
              </a:spcAft>
              <a:buSzPts val="1100"/>
              <a:buChar char="●"/>
              <a:defRPr sz="1100"/>
            </a:lvl4pPr>
            <a:lvl5pPr marL="2285943" lvl="4" indent="-298442" algn="l" rtl="0">
              <a:lnSpc>
                <a:spcPct val="90000"/>
              </a:lnSpc>
              <a:spcBef>
                <a:spcPts val="200"/>
              </a:spcBef>
              <a:spcAft>
                <a:spcPts val="0"/>
              </a:spcAft>
              <a:buSzPts val="1100"/>
              <a:buChar char="●"/>
              <a:defRPr sz="1100"/>
            </a:lvl5pPr>
            <a:lvl6pPr marL="2743132" lvl="5" indent="-298442" algn="l" rtl="0">
              <a:lnSpc>
                <a:spcPct val="90000"/>
              </a:lnSpc>
              <a:spcBef>
                <a:spcPts val="200"/>
              </a:spcBef>
              <a:spcAft>
                <a:spcPts val="0"/>
              </a:spcAft>
              <a:buSzPts val="1100"/>
              <a:buChar char="●"/>
              <a:defRPr sz="1100"/>
            </a:lvl6pPr>
            <a:lvl7pPr marL="3200320" lvl="6" indent="-298442" algn="l" rtl="0">
              <a:lnSpc>
                <a:spcPct val="90000"/>
              </a:lnSpc>
              <a:spcBef>
                <a:spcPts val="200"/>
              </a:spcBef>
              <a:spcAft>
                <a:spcPts val="0"/>
              </a:spcAft>
              <a:buSzPts val="1100"/>
              <a:buChar char="●"/>
              <a:defRPr sz="1100"/>
            </a:lvl7pPr>
            <a:lvl8pPr marL="3657509" lvl="7" indent="-298442" algn="l" rtl="0">
              <a:lnSpc>
                <a:spcPct val="90000"/>
              </a:lnSpc>
              <a:spcBef>
                <a:spcPts val="200"/>
              </a:spcBef>
              <a:spcAft>
                <a:spcPts val="0"/>
              </a:spcAft>
              <a:buSzPts val="1100"/>
              <a:buChar char="●"/>
              <a:defRPr sz="1100"/>
            </a:lvl8pPr>
            <a:lvl9pPr marL="4114697" lvl="8" indent="-298442" algn="l" rtl="0">
              <a:lnSpc>
                <a:spcPct val="90000"/>
              </a:lnSpc>
              <a:spcBef>
                <a:spcPts val="200"/>
              </a:spcBef>
              <a:spcAft>
                <a:spcPts val="200"/>
              </a:spcAft>
              <a:buSzPts val="1100"/>
              <a:buChar char="●"/>
              <a:defRPr sz="1100"/>
            </a:lvl9pPr>
          </a:lstStyle>
          <a:p>
            <a:endParaRPr/>
          </a:p>
        </p:txBody>
      </p:sp>
      <p:sp>
        <p:nvSpPr>
          <p:cNvPr id="192" name="Google Shape;192;p32"/>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3" name="Google Shape;193;p32"/>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4" name="Google Shape;194;p32"/>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fld id="{00000000-1234-1234-1234-123412341234}" type="slidenum">
              <a:rPr lang="en" smtClean="0"/>
              <a:pPr/>
              <a:t>‹#›</a:t>
            </a:fld>
            <a:endParaRPr lang="en"/>
          </a:p>
        </p:txBody>
      </p:sp>
      <p:pic>
        <p:nvPicPr>
          <p:cNvPr id="195" name="Google Shape;195;p32"/>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917177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8" name="Google Shape;198;p33"/>
          <p:cNvSpPr txBox="1">
            <a:spLocks noGrp="1"/>
          </p:cNvSpPr>
          <p:nvPr>
            <p:ph type="body" idx="1"/>
          </p:nvPr>
        </p:nvSpPr>
        <p:spPr>
          <a:xfrm>
            <a:off x="2900934" y="767690"/>
            <a:ext cx="2605800" cy="605700"/>
          </a:xfrm>
          <a:prstGeom prst="rect">
            <a:avLst/>
          </a:prstGeom>
          <a:noFill/>
          <a:ln>
            <a:noFill/>
          </a:ln>
        </p:spPr>
        <p:txBody>
          <a:bodyPr spcFirstLastPara="1" wrap="square" lIns="68575" tIns="34275" rIns="68575" bIns="34275" anchor="b" anchorCtr="0">
            <a:noAutofit/>
          </a:bodyPr>
          <a:lstStyle>
            <a:lvl1pPr marL="457189" lvl="0" indent="-228594" algn="l" rtl="0">
              <a:lnSpc>
                <a:spcPct val="90000"/>
              </a:lnSpc>
              <a:spcBef>
                <a:spcPts val="0"/>
              </a:spcBef>
              <a:spcAft>
                <a:spcPts val="0"/>
              </a:spcAft>
              <a:buSzPts val="1500"/>
              <a:buNone/>
              <a:defRPr sz="1500" b="1">
                <a:solidFill>
                  <a:srgbClr val="595959"/>
                </a:solidFill>
              </a:defRPr>
            </a:lvl1pPr>
            <a:lvl2pPr marL="914378" lvl="1" indent="-228594" algn="l" rtl="0">
              <a:lnSpc>
                <a:spcPct val="90000"/>
              </a:lnSpc>
              <a:spcBef>
                <a:spcPts val="200"/>
              </a:spcBef>
              <a:spcAft>
                <a:spcPts val="0"/>
              </a:spcAft>
              <a:buSzPts val="1500"/>
              <a:buNone/>
              <a:defRPr sz="1500" b="1"/>
            </a:lvl2pPr>
            <a:lvl3pPr marL="1371566" lvl="2" indent="-228594" algn="l" rtl="0">
              <a:lnSpc>
                <a:spcPct val="90000"/>
              </a:lnSpc>
              <a:spcBef>
                <a:spcPts val="200"/>
              </a:spcBef>
              <a:spcAft>
                <a:spcPts val="0"/>
              </a:spcAft>
              <a:buSzPts val="1400"/>
              <a:buNone/>
              <a:defRPr sz="1400" b="1"/>
            </a:lvl3pPr>
            <a:lvl4pPr marL="1828754" lvl="3" indent="-228594" algn="l" rtl="0">
              <a:lnSpc>
                <a:spcPct val="90000"/>
              </a:lnSpc>
              <a:spcBef>
                <a:spcPts val="200"/>
              </a:spcBef>
              <a:spcAft>
                <a:spcPts val="0"/>
              </a:spcAft>
              <a:buSzPts val="1200"/>
              <a:buNone/>
              <a:defRPr sz="1200" b="1"/>
            </a:lvl4pPr>
            <a:lvl5pPr marL="2285943" lvl="4" indent="-228594" algn="l" rtl="0">
              <a:lnSpc>
                <a:spcPct val="90000"/>
              </a:lnSpc>
              <a:spcBef>
                <a:spcPts val="200"/>
              </a:spcBef>
              <a:spcAft>
                <a:spcPts val="0"/>
              </a:spcAft>
              <a:buSzPts val="1200"/>
              <a:buNone/>
              <a:defRPr sz="1200" b="1"/>
            </a:lvl5pPr>
            <a:lvl6pPr marL="2743132" lvl="5" indent="-228594" algn="l" rtl="0">
              <a:lnSpc>
                <a:spcPct val="90000"/>
              </a:lnSpc>
              <a:spcBef>
                <a:spcPts val="200"/>
              </a:spcBef>
              <a:spcAft>
                <a:spcPts val="0"/>
              </a:spcAft>
              <a:buSzPts val="1200"/>
              <a:buNone/>
              <a:defRPr sz="1200" b="1"/>
            </a:lvl6pPr>
            <a:lvl7pPr marL="3200320" lvl="6" indent="-228594" algn="l" rtl="0">
              <a:lnSpc>
                <a:spcPct val="90000"/>
              </a:lnSpc>
              <a:spcBef>
                <a:spcPts val="200"/>
              </a:spcBef>
              <a:spcAft>
                <a:spcPts val="0"/>
              </a:spcAft>
              <a:buSzPts val="1200"/>
              <a:buNone/>
              <a:defRPr sz="1200" b="1"/>
            </a:lvl7pPr>
            <a:lvl8pPr marL="3657509" lvl="7" indent="-228594" algn="l" rtl="0">
              <a:lnSpc>
                <a:spcPct val="90000"/>
              </a:lnSpc>
              <a:spcBef>
                <a:spcPts val="200"/>
              </a:spcBef>
              <a:spcAft>
                <a:spcPts val="0"/>
              </a:spcAft>
              <a:buSzPts val="1200"/>
              <a:buNone/>
              <a:defRPr sz="1200" b="1"/>
            </a:lvl8pPr>
            <a:lvl9pPr marL="4114697" lvl="8" indent="-228594" algn="l" rtl="0">
              <a:lnSpc>
                <a:spcPct val="90000"/>
              </a:lnSpc>
              <a:spcBef>
                <a:spcPts val="200"/>
              </a:spcBef>
              <a:spcAft>
                <a:spcPts val="200"/>
              </a:spcAft>
              <a:buSzPts val="1200"/>
              <a:buNone/>
              <a:defRPr sz="1200" b="1"/>
            </a:lvl9pPr>
          </a:lstStyle>
          <a:p>
            <a:endParaRPr/>
          </a:p>
        </p:txBody>
      </p:sp>
      <p:sp>
        <p:nvSpPr>
          <p:cNvPr id="199" name="Google Shape;199;p33"/>
          <p:cNvSpPr txBox="1">
            <a:spLocks noGrp="1"/>
          </p:cNvSpPr>
          <p:nvPr>
            <p:ph type="body" idx="2"/>
          </p:nvPr>
        </p:nvSpPr>
        <p:spPr>
          <a:xfrm>
            <a:off x="2900934" y="1448202"/>
            <a:ext cx="2605800" cy="3017400"/>
          </a:xfrm>
          <a:prstGeom prst="rect">
            <a:avLst/>
          </a:prstGeom>
          <a:noFill/>
          <a:ln>
            <a:noFill/>
          </a:ln>
        </p:spPr>
        <p:txBody>
          <a:bodyPr spcFirstLastPara="1" wrap="square" lIns="68575" tIns="34275" rIns="68575" bIns="34275" anchor="ctr" anchorCtr="0">
            <a:noAutofit/>
          </a:bodyPr>
          <a:lstStyle>
            <a:lvl1pPr marL="457189" lvl="0" indent="-323842" algn="l" rtl="0">
              <a:lnSpc>
                <a:spcPct val="90000"/>
              </a:lnSpc>
              <a:spcBef>
                <a:spcPts val="900"/>
              </a:spcBef>
              <a:spcAft>
                <a:spcPts val="0"/>
              </a:spcAft>
              <a:buSzPts val="1500"/>
              <a:buChar char="●"/>
              <a:defRPr sz="1500"/>
            </a:lvl1pPr>
            <a:lvl2pPr marL="914378" lvl="1" indent="-317492" algn="l" rtl="0">
              <a:lnSpc>
                <a:spcPct val="90000"/>
              </a:lnSpc>
              <a:spcBef>
                <a:spcPts val="200"/>
              </a:spcBef>
              <a:spcAft>
                <a:spcPts val="0"/>
              </a:spcAft>
              <a:buSzPts val="1400"/>
              <a:buChar char="●"/>
              <a:defRPr sz="1400"/>
            </a:lvl2pPr>
            <a:lvl3pPr marL="1371566" lvl="2" indent="-304793" algn="l" rtl="0">
              <a:lnSpc>
                <a:spcPct val="90000"/>
              </a:lnSpc>
              <a:spcBef>
                <a:spcPts val="200"/>
              </a:spcBef>
              <a:spcAft>
                <a:spcPts val="0"/>
              </a:spcAft>
              <a:buSzPts val="1200"/>
              <a:buChar char="●"/>
              <a:defRPr sz="1200"/>
            </a:lvl3pPr>
            <a:lvl4pPr marL="1828754" lvl="3" indent="-298442" algn="l" rtl="0">
              <a:lnSpc>
                <a:spcPct val="90000"/>
              </a:lnSpc>
              <a:spcBef>
                <a:spcPts val="200"/>
              </a:spcBef>
              <a:spcAft>
                <a:spcPts val="0"/>
              </a:spcAft>
              <a:buSzPts val="1100"/>
              <a:buChar char="●"/>
              <a:defRPr sz="1100"/>
            </a:lvl4pPr>
            <a:lvl5pPr marL="2285943" lvl="4" indent="-298442" algn="l" rtl="0">
              <a:lnSpc>
                <a:spcPct val="90000"/>
              </a:lnSpc>
              <a:spcBef>
                <a:spcPts val="200"/>
              </a:spcBef>
              <a:spcAft>
                <a:spcPts val="0"/>
              </a:spcAft>
              <a:buSzPts val="1100"/>
              <a:buChar char="●"/>
              <a:defRPr sz="1100"/>
            </a:lvl5pPr>
            <a:lvl6pPr marL="2743132" lvl="5" indent="-298442" algn="l" rtl="0">
              <a:lnSpc>
                <a:spcPct val="90000"/>
              </a:lnSpc>
              <a:spcBef>
                <a:spcPts val="200"/>
              </a:spcBef>
              <a:spcAft>
                <a:spcPts val="0"/>
              </a:spcAft>
              <a:buSzPts val="1100"/>
              <a:buChar char="●"/>
              <a:defRPr sz="1100"/>
            </a:lvl6pPr>
            <a:lvl7pPr marL="3200320" lvl="6" indent="-298442" algn="l" rtl="0">
              <a:lnSpc>
                <a:spcPct val="90000"/>
              </a:lnSpc>
              <a:spcBef>
                <a:spcPts val="200"/>
              </a:spcBef>
              <a:spcAft>
                <a:spcPts val="0"/>
              </a:spcAft>
              <a:buSzPts val="1100"/>
              <a:buChar char="●"/>
              <a:defRPr sz="1100"/>
            </a:lvl7pPr>
            <a:lvl8pPr marL="3657509" lvl="7" indent="-298442" algn="l" rtl="0">
              <a:lnSpc>
                <a:spcPct val="90000"/>
              </a:lnSpc>
              <a:spcBef>
                <a:spcPts val="200"/>
              </a:spcBef>
              <a:spcAft>
                <a:spcPts val="0"/>
              </a:spcAft>
              <a:buSzPts val="1100"/>
              <a:buChar char="●"/>
              <a:defRPr sz="1100"/>
            </a:lvl8pPr>
            <a:lvl9pPr marL="4114697" lvl="8" indent="-298442" algn="l" rtl="0">
              <a:lnSpc>
                <a:spcPct val="90000"/>
              </a:lnSpc>
              <a:spcBef>
                <a:spcPts val="200"/>
              </a:spcBef>
              <a:spcAft>
                <a:spcPts val="200"/>
              </a:spcAft>
              <a:buSzPts val="1100"/>
              <a:buChar char="●"/>
              <a:defRPr sz="1100"/>
            </a:lvl9pPr>
          </a:lstStyle>
          <a:p>
            <a:endParaRPr/>
          </a:p>
        </p:txBody>
      </p:sp>
      <p:sp>
        <p:nvSpPr>
          <p:cNvPr id="200" name="Google Shape;200;p33"/>
          <p:cNvSpPr txBox="1">
            <a:spLocks noGrp="1"/>
          </p:cNvSpPr>
          <p:nvPr>
            <p:ph type="body" idx="3"/>
          </p:nvPr>
        </p:nvSpPr>
        <p:spPr>
          <a:xfrm>
            <a:off x="5863847" y="767690"/>
            <a:ext cx="2605800" cy="609900"/>
          </a:xfrm>
          <a:prstGeom prst="rect">
            <a:avLst/>
          </a:prstGeom>
          <a:noFill/>
          <a:ln>
            <a:noFill/>
          </a:ln>
        </p:spPr>
        <p:txBody>
          <a:bodyPr spcFirstLastPara="1" wrap="square" lIns="68575" tIns="34275" rIns="68575" bIns="34275" anchor="b" anchorCtr="0">
            <a:noAutofit/>
          </a:bodyPr>
          <a:lstStyle>
            <a:lvl1pPr marL="457189" lvl="0" indent="-228594" algn="l" rtl="0">
              <a:lnSpc>
                <a:spcPct val="90000"/>
              </a:lnSpc>
              <a:spcBef>
                <a:spcPts val="0"/>
              </a:spcBef>
              <a:spcAft>
                <a:spcPts val="0"/>
              </a:spcAft>
              <a:buSzPts val="1500"/>
              <a:buNone/>
              <a:defRPr sz="1500" b="1">
                <a:solidFill>
                  <a:srgbClr val="595959"/>
                </a:solidFill>
              </a:defRPr>
            </a:lvl1pPr>
            <a:lvl2pPr marL="914378" lvl="1" indent="-228594" algn="l" rtl="0">
              <a:lnSpc>
                <a:spcPct val="90000"/>
              </a:lnSpc>
              <a:spcBef>
                <a:spcPts val="200"/>
              </a:spcBef>
              <a:spcAft>
                <a:spcPts val="0"/>
              </a:spcAft>
              <a:buSzPts val="1500"/>
              <a:buNone/>
              <a:defRPr sz="1500" b="1"/>
            </a:lvl2pPr>
            <a:lvl3pPr marL="1371566" lvl="2" indent="-228594" algn="l" rtl="0">
              <a:lnSpc>
                <a:spcPct val="90000"/>
              </a:lnSpc>
              <a:spcBef>
                <a:spcPts val="200"/>
              </a:spcBef>
              <a:spcAft>
                <a:spcPts val="0"/>
              </a:spcAft>
              <a:buSzPts val="1400"/>
              <a:buNone/>
              <a:defRPr sz="1400" b="1"/>
            </a:lvl3pPr>
            <a:lvl4pPr marL="1828754" lvl="3" indent="-228594" algn="l" rtl="0">
              <a:lnSpc>
                <a:spcPct val="90000"/>
              </a:lnSpc>
              <a:spcBef>
                <a:spcPts val="200"/>
              </a:spcBef>
              <a:spcAft>
                <a:spcPts val="0"/>
              </a:spcAft>
              <a:buSzPts val="1200"/>
              <a:buNone/>
              <a:defRPr sz="1200" b="1"/>
            </a:lvl4pPr>
            <a:lvl5pPr marL="2285943" lvl="4" indent="-228594" algn="l" rtl="0">
              <a:lnSpc>
                <a:spcPct val="90000"/>
              </a:lnSpc>
              <a:spcBef>
                <a:spcPts val="200"/>
              </a:spcBef>
              <a:spcAft>
                <a:spcPts val="0"/>
              </a:spcAft>
              <a:buSzPts val="1200"/>
              <a:buNone/>
              <a:defRPr sz="1200" b="1"/>
            </a:lvl5pPr>
            <a:lvl6pPr marL="2743132" lvl="5" indent="-228594" algn="l" rtl="0">
              <a:lnSpc>
                <a:spcPct val="90000"/>
              </a:lnSpc>
              <a:spcBef>
                <a:spcPts val="200"/>
              </a:spcBef>
              <a:spcAft>
                <a:spcPts val="0"/>
              </a:spcAft>
              <a:buSzPts val="1200"/>
              <a:buNone/>
              <a:defRPr sz="1200" b="1"/>
            </a:lvl6pPr>
            <a:lvl7pPr marL="3200320" lvl="6" indent="-228594" algn="l" rtl="0">
              <a:lnSpc>
                <a:spcPct val="90000"/>
              </a:lnSpc>
              <a:spcBef>
                <a:spcPts val="200"/>
              </a:spcBef>
              <a:spcAft>
                <a:spcPts val="0"/>
              </a:spcAft>
              <a:buSzPts val="1200"/>
              <a:buNone/>
              <a:defRPr sz="1200" b="1"/>
            </a:lvl7pPr>
            <a:lvl8pPr marL="3657509" lvl="7" indent="-228594" algn="l" rtl="0">
              <a:lnSpc>
                <a:spcPct val="90000"/>
              </a:lnSpc>
              <a:spcBef>
                <a:spcPts val="200"/>
              </a:spcBef>
              <a:spcAft>
                <a:spcPts val="0"/>
              </a:spcAft>
              <a:buSzPts val="1200"/>
              <a:buNone/>
              <a:defRPr sz="1200" b="1"/>
            </a:lvl8pPr>
            <a:lvl9pPr marL="4114697" lvl="8" indent="-228594" algn="l" rtl="0">
              <a:lnSpc>
                <a:spcPct val="90000"/>
              </a:lnSpc>
              <a:spcBef>
                <a:spcPts val="200"/>
              </a:spcBef>
              <a:spcAft>
                <a:spcPts val="200"/>
              </a:spcAft>
              <a:buSzPts val="1200"/>
              <a:buNone/>
              <a:defRPr sz="1200" b="1"/>
            </a:lvl9pPr>
          </a:lstStyle>
          <a:p>
            <a:endParaRPr/>
          </a:p>
        </p:txBody>
      </p:sp>
      <p:sp>
        <p:nvSpPr>
          <p:cNvPr id="201" name="Google Shape;201;p33"/>
          <p:cNvSpPr txBox="1">
            <a:spLocks noGrp="1"/>
          </p:cNvSpPr>
          <p:nvPr>
            <p:ph type="body" idx="4"/>
          </p:nvPr>
        </p:nvSpPr>
        <p:spPr>
          <a:xfrm>
            <a:off x="5863847" y="1448202"/>
            <a:ext cx="2605800" cy="3017400"/>
          </a:xfrm>
          <a:prstGeom prst="rect">
            <a:avLst/>
          </a:prstGeom>
          <a:noFill/>
          <a:ln>
            <a:noFill/>
          </a:ln>
        </p:spPr>
        <p:txBody>
          <a:bodyPr spcFirstLastPara="1" wrap="square" lIns="68575" tIns="34275" rIns="68575" bIns="34275" anchor="ctr" anchorCtr="0">
            <a:noAutofit/>
          </a:bodyPr>
          <a:lstStyle>
            <a:lvl1pPr marL="457189" lvl="0" indent="-323842" algn="l" rtl="0">
              <a:lnSpc>
                <a:spcPct val="90000"/>
              </a:lnSpc>
              <a:spcBef>
                <a:spcPts val="900"/>
              </a:spcBef>
              <a:spcAft>
                <a:spcPts val="0"/>
              </a:spcAft>
              <a:buSzPts val="1500"/>
              <a:buChar char="●"/>
              <a:defRPr sz="1500"/>
            </a:lvl1pPr>
            <a:lvl2pPr marL="914378" lvl="1" indent="-317492" algn="l" rtl="0">
              <a:lnSpc>
                <a:spcPct val="90000"/>
              </a:lnSpc>
              <a:spcBef>
                <a:spcPts val="200"/>
              </a:spcBef>
              <a:spcAft>
                <a:spcPts val="0"/>
              </a:spcAft>
              <a:buSzPts val="1400"/>
              <a:buChar char="●"/>
              <a:defRPr sz="1400"/>
            </a:lvl2pPr>
            <a:lvl3pPr marL="1371566" lvl="2" indent="-304793" algn="l" rtl="0">
              <a:lnSpc>
                <a:spcPct val="90000"/>
              </a:lnSpc>
              <a:spcBef>
                <a:spcPts val="200"/>
              </a:spcBef>
              <a:spcAft>
                <a:spcPts val="0"/>
              </a:spcAft>
              <a:buSzPts val="1200"/>
              <a:buChar char="●"/>
              <a:defRPr sz="1200"/>
            </a:lvl3pPr>
            <a:lvl4pPr marL="1828754" lvl="3" indent="-298442" algn="l" rtl="0">
              <a:lnSpc>
                <a:spcPct val="90000"/>
              </a:lnSpc>
              <a:spcBef>
                <a:spcPts val="200"/>
              </a:spcBef>
              <a:spcAft>
                <a:spcPts val="0"/>
              </a:spcAft>
              <a:buSzPts val="1100"/>
              <a:buChar char="●"/>
              <a:defRPr sz="1100"/>
            </a:lvl4pPr>
            <a:lvl5pPr marL="2285943" lvl="4" indent="-298442" algn="l" rtl="0">
              <a:lnSpc>
                <a:spcPct val="90000"/>
              </a:lnSpc>
              <a:spcBef>
                <a:spcPts val="200"/>
              </a:spcBef>
              <a:spcAft>
                <a:spcPts val="0"/>
              </a:spcAft>
              <a:buSzPts val="1100"/>
              <a:buChar char="●"/>
              <a:defRPr sz="1100"/>
            </a:lvl5pPr>
            <a:lvl6pPr marL="2743132" lvl="5" indent="-298442" algn="l" rtl="0">
              <a:lnSpc>
                <a:spcPct val="90000"/>
              </a:lnSpc>
              <a:spcBef>
                <a:spcPts val="200"/>
              </a:spcBef>
              <a:spcAft>
                <a:spcPts val="0"/>
              </a:spcAft>
              <a:buSzPts val="1100"/>
              <a:buChar char="●"/>
              <a:defRPr sz="1100"/>
            </a:lvl6pPr>
            <a:lvl7pPr marL="3200320" lvl="6" indent="-298442" algn="l" rtl="0">
              <a:lnSpc>
                <a:spcPct val="90000"/>
              </a:lnSpc>
              <a:spcBef>
                <a:spcPts val="200"/>
              </a:spcBef>
              <a:spcAft>
                <a:spcPts val="0"/>
              </a:spcAft>
              <a:buSzPts val="1100"/>
              <a:buChar char="●"/>
              <a:defRPr sz="1100"/>
            </a:lvl7pPr>
            <a:lvl8pPr marL="3657509" lvl="7" indent="-298442" algn="l" rtl="0">
              <a:lnSpc>
                <a:spcPct val="90000"/>
              </a:lnSpc>
              <a:spcBef>
                <a:spcPts val="200"/>
              </a:spcBef>
              <a:spcAft>
                <a:spcPts val="0"/>
              </a:spcAft>
              <a:buSzPts val="1100"/>
              <a:buChar char="●"/>
              <a:defRPr sz="1100"/>
            </a:lvl8pPr>
            <a:lvl9pPr marL="4114697" lvl="8" indent="-298442" algn="l" rtl="0">
              <a:lnSpc>
                <a:spcPct val="90000"/>
              </a:lnSpc>
              <a:spcBef>
                <a:spcPts val="200"/>
              </a:spcBef>
              <a:spcAft>
                <a:spcPts val="200"/>
              </a:spcAft>
              <a:buSzPts val="1100"/>
              <a:buChar char="●"/>
              <a:defRPr sz="1100"/>
            </a:lvl9pPr>
          </a:lstStyle>
          <a:p>
            <a:endParaRPr/>
          </a:p>
        </p:txBody>
      </p:sp>
      <p:sp>
        <p:nvSpPr>
          <p:cNvPr id="202" name="Google Shape;202;p33"/>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3" name="Google Shape;203;p33"/>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4" name="Google Shape;204;p33"/>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fld id="{00000000-1234-1234-1234-123412341234}" type="slidenum">
              <a:rPr lang="en" smtClean="0"/>
              <a:pPr/>
              <a:t>‹#›</a:t>
            </a:fld>
            <a:endParaRPr lang="en"/>
          </a:p>
        </p:txBody>
      </p:sp>
      <p:pic>
        <p:nvPicPr>
          <p:cNvPr id="205" name="Google Shape;205;p33"/>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2408513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6"/>
        <p:cNvGrpSpPr/>
        <p:nvPr/>
      </p:nvGrpSpPr>
      <p:grpSpPr>
        <a:xfrm>
          <a:off x="0" y="0"/>
          <a:ext cx="0" cy="0"/>
          <a:chOff x="0" y="0"/>
          <a:chExt cx="0" cy="0"/>
        </a:xfrm>
      </p:grpSpPr>
      <p:sp>
        <p:nvSpPr>
          <p:cNvPr id="207" name="Google Shape;207;p34"/>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8" name="Google Shape;208;p34"/>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9" name="Google Shape;209;p34"/>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0" name="Google Shape;210;p34"/>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fld id="{00000000-1234-1234-1234-123412341234}" type="slidenum">
              <a:rPr lang="en" smtClean="0"/>
              <a:pPr/>
              <a:t>‹#›</a:t>
            </a:fld>
            <a:endParaRPr lang="en"/>
          </a:p>
        </p:txBody>
      </p:sp>
      <p:pic>
        <p:nvPicPr>
          <p:cNvPr id="211" name="Google Shape;211;p34"/>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1091353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12"/>
        <p:cNvGrpSpPr/>
        <p:nvPr/>
      </p:nvGrpSpPr>
      <p:grpSpPr>
        <a:xfrm>
          <a:off x="0" y="0"/>
          <a:ext cx="0" cy="0"/>
          <a:chOff x="0" y="0"/>
          <a:chExt cx="0" cy="0"/>
        </a:xfrm>
      </p:grpSpPr>
      <p:sp>
        <p:nvSpPr>
          <p:cNvPr id="213" name="Google Shape;213;p35"/>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4" name="Google Shape;214;p35"/>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5" name="Google Shape;215;p35"/>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fld id="{00000000-1234-1234-1234-123412341234}" type="slidenum">
              <a:rPr lang="en" smtClean="0"/>
              <a:pPr/>
              <a:t>‹#›</a:t>
            </a:fld>
            <a:endParaRPr lang="en"/>
          </a:p>
        </p:txBody>
      </p:sp>
      <p:pic>
        <p:nvPicPr>
          <p:cNvPr id="216" name="Google Shape;216;p35"/>
          <p:cNvPicPr preferRelativeResize="0"/>
          <p:nvPr/>
        </p:nvPicPr>
        <p:blipFill rotWithShape="1">
          <a:blip r:embed="rId2">
            <a:alphaModFix/>
          </a:blip>
          <a:srcRect/>
          <a:stretch/>
        </p:blipFill>
        <p:spPr>
          <a:xfrm>
            <a:off x="20204" y="5030907"/>
            <a:ext cx="9144000" cy="129439"/>
          </a:xfrm>
          <a:prstGeom prst="rect">
            <a:avLst/>
          </a:prstGeom>
          <a:noFill/>
          <a:ln>
            <a:noFill/>
          </a:ln>
        </p:spPr>
      </p:pic>
      <p:sp>
        <p:nvSpPr>
          <p:cNvPr id="217" name="Google Shape;217;p35"/>
          <p:cNvSpPr/>
          <p:nvPr/>
        </p:nvSpPr>
        <p:spPr>
          <a:xfrm>
            <a:off x="8861898" y="569214"/>
            <a:ext cx="288000" cy="3998100"/>
          </a:xfrm>
          <a:prstGeom prst="rect">
            <a:avLst/>
          </a:prstGeom>
          <a:solidFill>
            <a:srgbClr val="000F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400"/>
          </a:p>
        </p:txBody>
      </p:sp>
      <p:sp>
        <p:nvSpPr>
          <p:cNvPr id="218" name="Google Shape;218;p35"/>
          <p:cNvSpPr/>
          <p:nvPr/>
        </p:nvSpPr>
        <p:spPr>
          <a:xfrm>
            <a:off x="1" y="569214"/>
            <a:ext cx="288000" cy="3998100"/>
          </a:xfrm>
          <a:prstGeom prst="rect">
            <a:avLst/>
          </a:prstGeom>
          <a:solidFill>
            <a:srgbClr val="FE7A1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84945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19"/>
        <p:cNvGrpSpPr/>
        <p:nvPr/>
      </p:nvGrpSpPr>
      <p:grpSpPr>
        <a:xfrm>
          <a:off x="0" y="0"/>
          <a:ext cx="0" cy="0"/>
          <a:chOff x="0" y="0"/>
          <a:chExt cx="0" cy="0"/>
        </a:xfrm>
      </p:grpSpPr>
      <p:sp>
        <p:nvSpPr>
          <p:cNvPr id="220" name="Google Shape;220;p36"/>
          <p:cNvSpPr txBox="1">
            <a:spLocks noGrp="1"/>
          </p:cNvSpPr>
          <p:nvPr>
            <p:ph type="title"/>
          </p:nvPr>
        </p:nvSpPr>
        <p:spPr>
          <a:xfrm>
            <a:off x="192024" y="857250"/>
            <a:ext cx="2126100" cy="17832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2400"/>
              <a:buFont typeface="Corbel"/>
              <a:buNone/>
              <a:defRPr sz="2400" b="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1" name="Google Shape;221;p36"/>
          <p:cNvSpPr txBox="1">
            <a:spLocks noGrp="1"/>
          </p:cNvSpPr>
          <p:nvPr>
            <p:ph type="body" idx="1"/>
          </p:nvPr>
        </p:nvSpPr>
        <p:spPr>
          <a:xfrm>
            <a:off x="2900934" y="651510"/>
            <a:ext cx="5486400" cy="3840600"/>
          </a:xfrm>
          <a:prstGeom prst="rect">
            <a:avLst/>
          </a:prstGeom>
          <a:noFill/>
          <a:ln>
            <a:noFill/>
          </a:ln>
        </p:spPr>
        <p:txBody>
          <a:bodyPr spcFirstLastPara="1" wrap="square" lIns="68575" tIns="34275" rIns="68575" bIns="34275" anchor="ctr" anchorCtr="0">
            <a:noAutofit/>
          </a:bodyPr>
          <a:lstStyle>
            <a:lvl1pPr marL="457189" lvl="0" indent="-323842" algn="l" rtl="0">
              <a:lnSpc>
                <a:spcPct val="90000"/>
              </a:lnSpc>
              <a:spcBef>
                <a:spcPts val="900"/>
              </a:spcBef>
              <a:spcAft>
                <a:spcPts val="0"/>
              </a:spcAft>
              <a:buSzPts val="1500"/>
              <a:buChar char="●"/>
              <a:defRPr sz="1500"/>
            </a:lvl1pPr>
            <a:lvl2pPr marL="914378" lvl="1" indent="-317492" algn="l" rtl="0">
              <a:lnSpc>
                <a:spcPct val="90000"/>
              </a:lnSpc>
              <a:spcBef>
                <a:spcPts val="200"/>
              </a:spcBef>
              <a:spcAft>
                <a:spcPts val="0"/>
              </a:spcAft>
              <a:buSzPts val="1400"/>
              <a:buChar char="●"/>
              <a:defRPr sz="1400"/>
            </a:lvl2pPr>
            <a:lvl3pPr marL="1371566" lvl="2" indent="-304793" algn="l" rtl="0">
              <a:lnSpc>
                <a:spcPct val="90000"/>
              </a:lnSpc>
              <a:spcBef>
                <a:spcPts val="200"/>
              </a:spcBef>
              <a:spcAft>
                <a:spcPts val="0"/>
              </a:spcAft>
              <a:buSzPts val="1200"/>
              <a:buChar char="●"/>
              <a:defRPr sz="1200"/>
            </a:lvl3pPr>
            <a:lvl4pPr marL="1828754" lvl="3" indent="-298442" algn="l" rtl="0">
              <a:lnSpc>
                <a:spcPct val="90000"/>
              </a:lnSpc>
              <a:spcBef>
                <a:spcPts val="200"/>
              </a:spcBef>
              <a:spcAft>
                <a:spcPts val="0"/>
              </a:spcAft>
              <a:buSzPts val="1100"/>
              <a:buChar char="●"/>
              <a:defRPr sz="1100"/>
            </a:lvl4pPr>
            <a:lvl5pPr marL="2285943" lvl="4" indent="-298442" algn="l" rtl="0">
              <a:lnSpc>
                <a:spcPct val="90000"/>
              </a:lnSpc>
              <a:spcBef>
                <a:spcPts val="200"/>
              </a:spcBef>
              <a:spcAft>
                <a:spcPts val="0"/>
              </a:spcAft>
              <a:buSzPts val="1100"/>
              <a:buChar char="●"/>
              <a:defRPr sz="1100"/>
            </a:lvl5pPr>
            <a:lvl6pPr marL="2743132" lvl="5" indent="-298442" algn="l" rtl="0">
              <a:lnSpc>
                <a:spcPct val="90000"/>
              </a:lnSpc>
              <a:spcBef>
                <a:spcPts val="200"/>
              </a:spcBef>
              <a:spcAft>
                <a:spcPts val="0"/>
              </a:spcAft>
              <a:buSzPts val="1100"/>
              <a:buChar char="●"/>
              <a:defRPr sz="1100"/>
            </a:lvl6pPr>
            <a:lvl7pPr marL="3200320" lvl="6" indent="-298442" algn="l" rtl="0">
              <a:lnSpc>
                <a:spcPct val="90000"/>
              </a:lnSpc>
              <a:spcBef>
                <a:spcPts val="200"/>
              </a:spcBef>
              <a:spcAft>
                <a:spcPts val="0"/>
              </a:spcAft>
              <a:buSzPts val="1100"/>
              <a:buChar char="●"/>
              <a:defRPr sz="1100"/>
            </a:lvl7pPr>
            <a:lvl8pPr marL="3657509" lvl="7" indent="-298442" algn="l" rtl="0">
              <a:lnSpc>
                <a:spcPct val="90000"/>
              </a:lnSpc>
              <a:spcBef>
                <a:spcPts val="200"/>
              </a:spcBef>
              <a:spcAft>
                <a:spcPts val="0"/>
              </a:spcAft>
              <a:buSzPts val="1100"/>
              <a:buChar char="●"/>
              <a:defRPr sz="1100"/>
            </a:lvl8pPr>
            <a:lvl9pPr marL="4114697" lvl="8" indent="-298442" algn="l" rtl="0">
              <a:lnSpc>
                <a:spcPct val="90000"/>
              </a:lnSpc>
              <a:spcBef>
                <a:spcPts val="200"/>
              </a:spcBef>
              <a:spcAft>
                <a:spcPts val="200"/>
              </a:spcAft>
              <a:buSzPts val="1100"/>
              <a:buChar char="●"/>
              <a:defRPr sz="1100"/>
            </a:lvl9pPr>
          </a:lstStyle>
          <a:p>
            <a:endParaRPr/>
          </a:p>
        </p:txBody>
      </p:sp>
      <p:sp>
        <p:nvSpPr>
          <p:cNvPr id="222" name="Google Shape;222;p36"/>
          <p:cNvSpPr txBox="1">
            <a:spLocks noGrp="1"/>
          </p:cNvSpPr>
          <p:nvPr>
            <p:ph type="body" idx="2"/>
          </p:nvPr>
        </p:nvSpPr>
        <p:spPr>
          <a:xfrm>
            <a:off x="192024" y="2620632"/>
            <a:ext cx="2126100" cy="1741500"/>
          </a:xfrm>
          <a:prstGeom prst="rect">
            <a:avLst/>
          </a:prstGeom>
          <a:noFill/>
          <a:ln>
            <a:noFill/>
          </a:ln>
        </p:spPr>
        <p:txBody>
          <a:bodyPr spcFirstLastPara="1" wrap="square" lIns="68575" tIns="34275" rIns="68575" bIns="34275" anchor="t" anchorCtr="0">
            <a:noAutofit/>
          </a:bodyPr>
          <a:lstStyle>
            <a:lvl1pPr marL="457189" lvl="0" indent="-228594" algn="l" rtl="0">
              <a:lnSpc>
                <a:spcPct val="100000"/>
              </a:lnSpc>
              <a:spcBef>
                <a:spcPts val="900"/>
              </a:spcBef>
              <a:spcAft>
                <a:spcPts val="0"/>
              </a:spcAft>
              <a:buSzPts val="1100"/>
              <a:buNone/>
              <a:defRPr sz="1100">
                <a:solidFill>
                  <a:srgbClr val="FFFFFF"/>
                </a:solidFill>
              </a:defRPr>
            </a:lvl1pPr>
            <a:lvl2pPr marL="914378" lvl="1" indent="-228594" algn="l" rtl="0">
              <a:lnSpc>
                <a:spcPct val="90000"/>
              </a:lnSpc>
              <a:spcBef>
                <a:spcPts val="200"/>
              </a:spcBef>
              <a:spcAft>
                <a:spcPts val="0"/>
              </a:spcAft>
              <a:buSzPts val="900"/>
              <a:buNone/>
              <a:defRPr sz="900"/>
            </a:lvl2pPr>
            <a:lvl3pPr marL="1371566" lvl="2" indent="-228594" algn="l" rtl="0">
              <a:lnSpc>
                <a:spcPct val="90000"/>
              </a:lnSpc>
              <a:spcBef>
                <a:spcPts val="200"/>
              </a:spcBef>
              <a:spcAft>
                <a:spcPts val="0"/>
              </a:spcAft>
              <a:buSzPts val="800"/>
              <a:buNone/>
              <a:defRPr sz="800"/>
            </a:lvl3pPr>
            <a:lvl4pPr marL="1828754" lvl="3" indent="-228594" algn="l" rtl="0">
              <a:lnSpc>
                <a:spcPct val="90000"/>
              </a:lnSpc>
              <a:spcBef>
                <a:spcPts val="200"/>
              </a:spcBef>
              <a:spcAft>
                <a:spcPts val="0"/>
              </a:spcAft>
              <a:buSzPts val="700"/>
              <a:buNone/>
              <a:defRPr sz="700"/>
            </a:lvl4pPr>
            <a:lvl5pPr marL="2285943" lvl="4" indent="-228594" algn="l" rtl="0">
              <a:lnSpc>
                <a:spcPct val="90000"/>
              </a:lnSpc>
              <a:spcBef>
                <a:spcPts val="200"/>
              </a:spcBef>
              <a:spcAft>
                <a:spcPts val="0"/>
              </a:spcAft>
              <a:buSzPts val="700"/>
              <a:buNone/>
              <a:defRPr sz="700"/>
            </a:lvl5pPr>
            <a:lvl6pPr marL="2743132" lvl="5" indent="-228594" algn="l" rtl="0">
              <a:lnSpc>
                <a:spcPct val="90000"/>
              </a:lnSpc>
              <a:spcBef>
                <a:spcPts val="200"/>
              </a:spcBef>
              <a:spcAft>
                <a:spcPts val="0"/>
              </a:spcAft>
              <a:buSzPts val="700"/>
              <a:buNone/>
              <a:defRPr sz="700"/>
            </a:lvl6pPr>
            <a:lvl7pPr marL="3200320" lvl="6" indent="-228594" algn="l" rtl="0">
              <a:lnSpc>
                <a:spcPct val="90000"/>
              </a:lnSpc>
              <a:spcBef>
                <a:spcPts val="200"/>
              </a:spcBef>
              <a:spcAft>
                <a:spcPts val="0"/>
              </a:spcAft>
              <a:buSzPts val="700"/>
              <a:buNone/>
              <a:defRPr sz="700"/>
            </a:lvl7pPr>
            <a:lvl8pPr marL="3657509" lvl="7" indent="-228594" algn="l" rtl="0">
              <a:lnSpc>
                <a:spcPct val="90000"/>
              </a:lnSpc>
              <a:spcBef>
                <a:spcPts val="200"/>
              </a:spcBef>
              <a:spcAft>
                <a:spcPts val="0"/>
              </a:spcAft>
              <a:buSzPts val="700"/>
              <a:buNone/>
              <a:defRPr sz="700"/>
            </a:lvl8pPr>
            <a:lvl9pPr marL="4114697" lvl="8" indent="-228594" algn="l" rtl="0">
              <a:lnSpc>
                <a:spcPct val="90000"/>
              </a:lnSpc>
              <a:spcBef>
                <a:spcPts val="200"/>
              </a:spcBef>
              <a:spcAft>
                <a:spcPts val="200"/>
              </a:spcAft>
              <a:buSzPts val="700"/>
              <a:buNone/>
              <a:defRPr sz="700"/>
            </a:lvl9pPr>
          </a:lstStyle>
          <a:p>
            <a:endParaRPr/>
          </a:p>
        </p:txBody>
      </p:sp>
      <p:sp>
        <p:nvSpPr>
          <p:cNvPr id="223" name="Google Shape;223;p36"/>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4" name="Google Shape;224;p36"/>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5" name="Google Shape;225;p36"/>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fld id="{00000000-1234-1234-1234-123412341234}" type="slidenum">
              <a:rPr lang="en" smtClean="0"/>
              <a:pPr/>
              <a:t>‹#›</a:t>
            </a:fld>
            <a:endParaRPr lang="en"/>
          </a:p>
        </p:txBody>
      </p:sp>
      <p:pic>
        <p:nvPicPr>
          <p:cNvPr id="226" name="Google Shape;226;p36"/>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3281368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192024" y="857250"/>
            <a:ext cx="2126100" cy="17832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2400"/>
              <a:buFont typeface="Corbel"/>
              <a:buNone/>
              <a:defRPr sz="2400" b="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9" name="Google Shape;229;p37"/>
          <p:cNvSpPr>
            <a:spLocks noGrp="1"/>
          </p:cNvSpPr>
          <p:nvPr>
            <p:ph type="pic" idx="2"/>
          </p:nvPr>
        </p:nvSpPr>
        <p:spPr>
          <a:xfrm>
            <a:off x="2677983" y="575564"/>
            <a:ext cx="6086400" cy="3998100"/>
          </a:xfrm>
          <a:prstGeom prst="rect">
            <a:avLst/>
          </a:prstGeom>
          <a:solidFill>
            <a:srgbClr val="BFBFBF"/>
          </a:solidFill>
          <a:ln>
            <a:noFill/>
          </a:ln>
        </p:spPr>
        <p:txBody>
          <a:bodyPr spcFirstLastPara="1" wrap="square" lIns="68575" tIns="34275" rIns="68575" bIns="34275" anchor="t" anchorCtr="0">
            <a:noAutofit/>
          </a:bodyPr>
          <a:lstStyle>
            <a:lvl1pPr marR="0" lvl="0" algn="l" rtl="0">
              <a:lnSpc>
                <a:spcPct val="90000"/>
              </a:lnSpc>
              <a:spcBef>
                <a:spcPts val="900"/>
              </a:spcBef>
              <a:spcAft>
                <a:spcPts val="0"/>
              </a:spcAft>
              <a:buClr>
                <a:schemeClr val="accent1"/>
              </a:buClr>
              <a:buSzPts val="2400"/>
              <a:buFont typeface="Noto Sans Symbols"/>
              <a:buNone/>
              <a:defRPr sz="2400" b="0" i="0" u="none" strike="noStrike" cap="none">
                <a:solidFill>
                  <a:srgbClr val="000F46"/>
                </a:solidFill>
                <a:latin typeface="Corbel"/>
                <a:ea typeface="Corbel"/>
                <a:cs typeface="Corbel"/>
                <a:sym typeface="Corbel"/>
              </a:defRPr>
            </a:lvl1pPr>
            <a:lvl2pPr marR="0" lvl="1" algn="l" rtl="0">
              <a:lnSpc>
                <a:spcPct val="90000"/>
              </a:lnSpc>
              <a:spcBef>
                <a:spcPts val="200"/>
              </a:spcBef>
              <a:spcAft>
                <a:spcPts val="0"/>
              </a:spcAft>
              <a:buClr>
                <a:schemeClr val="accent1"/>
              </a:buClr>
              <a:buSzPts val="2100"/>
              <a:buFont typeface="Noto Sans Symbols"/>
              <a:buNone/>
              <a:defRPr sz="2100" b="0" i="0" u="none" strike="noStrike" cap="none">
                <a:solidFill>
                  <a:srgbClr val="000F46"/>
                </a:solidFill>
                <a:latin typeface="Corbel"/>
                <a:ea typeface="Corbel"/>
                <a:cs typeface="Corbel"/>
                <a:sym typeface="Corbel"/>
              </a:defRPr>
            </a:lvl2pPr>
            <a:lvl3pPr marR="0" lvl="2" algn="l" rtl="0">
              <a:lnSpc>
                <a:spcPct val="90000"/>
              </a:lnSpc>
              <a:spcBef>
                <a:spcPts val="200"/>
              </a:spcBef>
              <a:spcAft>
                <a:spcPts val="0"/>
              </a:spcAft>
              <a:buClr>
                <a:schemeClr val="accent1"/>
              </a:buClr>
              <a:buSzPts val="1800"/>
              <a:buFont typeface="Noto Sans Symbols"/>
              <a:buNone/>
              <a:defRPr sz="1800" b="0" i="0" u="none" strike="noStrike" cap="none">
                <a:solidFill>
                  <a:srgbClr val="000F46"/>
                </a:solidFill>
                <a:latin typeface="Corbel"/>
                <a:ea typeface="Corbel"/>
                <a:cs typeface="Corbel"/>
                <a:sym typeface="Corbel"/>
              </a:defRPr>
            </a:lvl3pPr>
            <a:lvl4pPr marR="0" lvl="3" algn="l" rtl="0">
              <a:lnSpc>
                <a:spcPct val="90000"/>
              </a:lnSpc>
              <a:spcBef>
                <a:spcPts val="200"/>
              </a:spcBef>
              <a:spcAft>
                <a:spcPts val="0"/>
              </a:spcAft>
              <a:buClr>
                <a:schemeClr val="accent1"/>
              </a:buClr>
              <a:buSzPts val="1500"/>
              <a:buFont typeface="Noto Sans Symbols"/>
              <a:buNone/>
              <a:defRPr sz="1500" b="0" i="0" u="none" strike="noStrike" cap="none">
                <a:solidFill>
                  <a:srgbClr val="000F46"/>
                </a:solidFill>
                <a:latin typeface="Corbel"/>
                <a:ea typeface="Corbel"/>
                <a:cs typeface="Corbel"/>
                <a:sym typeface="Corbel"/>
              </a:defRPr>
            </a:lvl4pPr>
            <a:lvl5pPr marR="0" lvl="4" algn="l" rtl="0">
              <a:lnSpc>
                <a:spcPct val="90000"/>
              </a:lnSpc>
              <a:spcBef>
                <a:spcPts val="200"/>
              </a:spcBef>
              <a:spcAft>
                <a:spcPts val="0"/>
              </a:spcAft>
              <a:buClr>
                <a:schemeClr val="accent1"/>
              </a:buClr>
              <a:buSzPts val="1500"/>
              <a:buFont typeface="Noto Sans Symbols"/>
              <a:buNone/>
              <a:defRPr sz="1500" b="0" i="0" u="none" strike="noStrike" cap="none">
                <a:solidFill>
                  <a:srgbClr val="000F46"/>
                </a:solidFill>
                <a:latin typeface="Corbel"/>
                <a:ea typeface="Corbel"/>
                <a:cs typeface="Corbel"/>
                <a:sym typeface="Corbel"/>
              </a:defRPr>
            </a:lvl5pPr>
            <a:lvl6pPr marR="0" lvl="5" algn="l" rtl="0">
              <a:lnSpc>
                <a:spcPct val="90000"/>
              </a:lnSpc>
              <a:spcBef>
                <a:spcPts val="200"/>
              </a:spcBef>
              <a:spcAft>
                <a:spcPts val="0"/>
              </a:spcAft>
              <a:buClr>
                <a:schemeClr val="accent1"/>
              </a:buClr>
              <a:buSzPts val="1500"/>
              <a:buFont typeface="Noto Sans Symbols"/>
              <a:buNone/>
              <a:defRPr sz="1500" b="0" i="0" u="none" strike="noStrike" cap="none">
                <a:solidFill>
                  <a:srgbClr val="595959"/>
                </a:solidFill>
                <a:latin typeface="Corbel"/>
                <a:ea typeface="Corbel"/>
                <a:cs typeface="Corbel"/>
                <a:sym typeface="Corbel"/>
              </a:defRPr>
            </a:lvl6pPr>
            <a:lvl7pPr marR="0" lvl="6" algn="l" rtl="0">
              <a:lnSpc>
                <a:spcPct val="90000"/>
              </a:lnSpc>
              <a:spcBef>
                <a:spcPts val="200"/>
              </a:spcBef>
              <a:spcAft>
                <a:spcPts val="0"/>
              </a:spcAft>
              <a:buClr>
                <a:schemeClr val="accent1"/>
              </a:buClr>
              <a:buSzPts val="1500"/>
              <a:buFont typeface="Noto Sans Symbols"/>
              <a:buNone/>
              <a:defRPr sz="1500" b="0" i="0" u="none" strike="noStrike" cap="none">
                <a:solidFill>
                  <a:srgbClr val="595959"/>
                </a:solidFill>
                <a:latin typeface="Corbel"/>
                <a:ea typeface="Corbel"/>
                <a:cs typeface="Corbel"/>
                <a:sym typeface="Corbel"/>
              </a:defRPr>
            </a:lvl7pPr>
            <a:lvl8pPr marR="0" lvl="7" algn="l" rtl="0">
              <a:lnSpc>
                <a:spcPct val="90000"/>
              </a:lnSpc>
              <a:spcBef>
                <a:spcPts val="200"/>
              </a:spcBef>
              <a:spcAft>
                <a:spcPts val="0"/>
              </a:spcAft>
              <a:buClr>
                <a:schemeClr val="accent1"/>
              </a:buClr>
              <a:buSzPts val="1500"/>
              <a:buFont typeface="Noto Sans Symbols"/>
              <a:buNone/>
              <a:defRPr sz="1500" b="0" i="0" u="none" strike="noStrike" cap="none">
                <a:solidFill>
                  <a:srgbClr val="595959"/>
                </a:solidFill>
                <a:latin typeface="Corbel"/>
                <a:ea typeface="Corbel"/>
                <a:cs typeface="Corbel"/>
                <a:sym typeface="Corbel"/>
              </a:defRPr>
            </a:lvl8pPr>
            <a:lvl9pPr marR="0" lvl="8" algn="l" rtl="0">
              <a:lnSpc>
                <a:spcPct val="90000"/>
              </a:lnSpc>
              <a:spcBef>
                <a:spcPts val="200"/>
              </a:spcBef>
              <a:spcAft>
                <a:spcPts val="200"/>
              </a:spcAft>
              <a:buClr>
                <a:schemeClr val="accent1"/>
              </a:buClr>
              <a:buSzPts val="1500"/>
              <a:buFont typeface="Noto Sans Symbols"/>
              <a:buNone/>
              <a:defRPr sz="1500" b="0" i="0" u="none" strike="noStrike" cap="none">
                <a:solidFill>
                  <a:srgbClr val="595959"/>
                </a:solidFill>
                <a:latin typeface="Corbel"/>
                <a:ea typeface="Corbel"/>
                <a:cs typeface="Corbel"/>
                <a:sym typeface="Corbel"/>
              </a:defRPr>
            </a:lvl9pPr>
          </a:lstStyle>
          <a:p>
            <a:endParaRPr/>
          </a:p>
        </p:txBody>
      </p:sp>
      <p:sp>
        <p:nvSpPr>
          <p:cNvPr id="230" name="Google Shape;230;p37"/>
          <p:cNvSpPr txBox="1">
            <a:spLocks noGrp="1"/>
          </p:cNvSpPr>
          <p:nvPr>
            <p:ph type="body" idx="1"/>
          </p:nvPr>
        </p:nvSpPr>
        <p:spPr>
          <a:xfrm>
            <a:off x="192024" y="2619756"/>
            <a:ext cx="2126100" cy="1741800"/>
          </a:xfrm>
          <a:prstGeom prst="rect">
            <a:avLst/>
          </a:prstGeom>
          <a:noFill/>
          <a:ln>
            <a:noFill/>
          </a:ln>
        </p:spPr>
        <p:txBody>
          <a:bodyPr spcFirstLastPara="1" wrap="square" lIns="68575" tIns="34275" rIns="68575" bIns="34275" anchor="t" anchorCtr="0">
            <a:noAutofit/>
          </a:bodyPr>
          <a:lstStyle>
            <a:lvl1pPr marL="457189" lvl="0" indent="-228594" algn="l" rtl="0">
              <a:lnSpc>
                <a:spcPct val="100000"/>
              </a:lnSpc>
              <a:spcBef>
                <a:spcPts val="900"/>
              </a:spcBef>
              <a:spcAft>
                <a:spcPts val="0"/>
              </a:spcAft>
              <a:buSzPts val="1100"/>
              <a:buNone/>
              <a:defRPr sz="1100">
                <a:solidFill>
                  <a:srgbClr val="FFFFFF"/>
                </a:solidFill>
              </a:defRPr>
            </a:lvl1pPr>
            <a:lvl2pPr marL="914378" lvl="1" indent="-228594" algn="l" rtl="0">
              <a:lnSpc>
                <a:spcPct val="90000"/>
              </a:lnSpc>
              <a:spcBef>
                <a:spcPts val="200"/>
              </a:spcBef>
              <a:spcAft>
                <a:spcPts val="0"/>
              </a:spcAft>
              <a:buSzPts val="900"/>
              <a:buNone/>
              <a:defRPr sz="900"/>
            </a:lvl2pPr>
            <a:lvl3pPr marL="1371566" lvl="2" indent="-228594" algn="l" rtl="0">
              <a:lnSpc>
                <a:spcPct val="90000"/>
              </a:lnSpc>
              <a:spcBef>
                <a:spcPts val="200"/>
              </a:spcBef>
              <a:spcAft>
                <a:spcPts val="0"/>
              </a:spcAft>
              <a:buSzPts val="800"/>
              <a:buNone/>
              <a:defRPr sz="800"/>
            </a:lvl3pPr>
            <a:lvl4pPr marL="1828754" lvl="3" indent="-228594" algn="l" rtl="0">
              <a:lnSpc>
                <a:spcPct val="90000"/>
              </a:lnSpc>
              <a:spcBef>
                <a:spcPts val="200"/>
              </a:spcBef>
              <a:spcAft>
                <a:spcPts val="0"/>
              </a:spcAft>
              <a:buSzPts val="700"/>
              <a:buNone/>
              <a:defRPr sz="700"/>
            </a:lvl4pPr>
            <a:lvl5pPr marL="2285943" lvl="4" indent="-228594" algn="l" rtl="0">
              <a:lnSpc>
                <a:spcPct val="90000"/>
              </a:lnSpc>
              <a:spcBef>
                <a:spcPts val="200"/>
              </a:spcBef>
              <a:spcAft>
                <a:spcPts val="0"/>
              </a:spcAft>
              <a:buSzPts val="700"/>
              <a:buNone/>
              <a:defRPr sz="700"/>
            </a:lvl5pPr>
            <a:lvl6pPr marL="2743132" lvl="5" indent="-228594" algn="l" rtl="0">
              <a:lnSpc>
                <a:spcPct val="90000"/>
              </a:lnSpc>
              <a:spcBef>
                <a:spcPts val="200"/>
              </a:spcBef>
              <a:spcAft>
                <a:spcPts val="0"/>
              </a:spcAft>
              <a:buSzPts val="700"/>
              <a:buNone/>
              <a:defRPr sz="700"/>
            </a:lvl6pPr>
            <a:lvl7pPr marL="3200320" lvl="6" indent="-228594" algn="l" rtl="0">
              <a:lnSpc>
                <a:spcPct val="90000"/>
              </a:lnSpc>
              <a:spcBef>
                <a:spcPts val="200"/>
              </a:spcBef>
              <a:spcAft>
                <a:spcPts val="0"/>
              </a:spcAft>
              <a:buSzPts val="700"/>
              <a:buNone/>
              <a:defRPr sz="700"/>
            </a:lvl7pPr>
            <a:lvl8pPr marL="3657509" lvl="7" indent="-228594" algn="l" rtl="0">
              <a:lnSpc>
                <a:spcPct val="90000"/>
              </a:lnSpc>
              <a:spcBef>
                <a:spcPts val="200"/>
              </a:spcBef>
              <a:spcAft>
                <a:spcPts val="0"/>
              </a:spcAft>
              <a:buSzPts val="700"/>
              <a:buNone/>
              <a:defRPr sz="700"/>
            </a:lvl8pPr>
            <a:lvl9pPr marL="4114697" lvl="8" indent="-228594" algn="l" rtl="0">
              <a:lnSpc>
                <a:spcPct val="90000"/>
              </a:lnSpc>
              <a:spcBef>
                <a:spcPts val="200"/>
              </a:spcBef>
              <a:spcAft>
                <a:spcPts val="200"/>
              </a:spcAft>
              <a:buSzPts val="700"/>
              <a:buNone/>
              <a:defRPr sz="700"/>
            </a:lvl9pPr>
          </a:lstStyle>
          <a:p>
            <a:endParaRPr/>
          </a:p>
        </p:txBody>
      </p:sp>
      <p:sp>
        <p:nvSpPr>
          <p:cNvPr id="231" name="Google Shape;231;p37"/>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2" name="Google Shape;232;p37"/>
          <p:cNvSpPr txBox="1">
            <a:spLocks noGrp="1"/>
          </p:cNvSpPr>
          <p:nvPr>
            <p:ph type="ftr" idx="11"/>
          </p:nvPr>
        </p:nvSpPr>
        <p:spPr>
          <a:xfrm>
            <a:off x="2624326"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3" name="Google Shape;233;p37"/>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fld id="{00000000-1234-1234-1234-123412341234}" type="slidenum">
              <a:rPr lang="en" smtClean="0"/>
              <a:pPr/>
              <a:t>‹#›</a:t>
            </a:fld>
            <a:endParaRPr lang="en"/>
          </a:p>
        </p:txBody>
      </p:sp>
      <p:pic>
        <p:nvPicPr>
          <p:cNvPr id="234" name="Google Shape;234;p37"/>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3376887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35"/>
        <p:cNvGrpSpPr/>
        <p:nvPr/>
      </p:nvGrpSpPr>
      <p:grpSpPr>
        <a:xfrm>
          <a:off x="0" y="0"/>
          <a:ext cx="0" cy="0"/>
          <a:chOff x="0" y="0"/>
          <a:chExt cx="0" cy="0"/>
        </a:xfrm>
      </p:grpSpPr>
      <p:sp>
        <p:nvSpPr>
          <p:cNvPr id="236" name="Google Shape;236;p38"/>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7" name="Google Shape;237;p38"/>
          <p:cNvSpPr txBox="1">
            <a:spLocks noGrp="1"/>
          </p:cNvSpPr>
          <p:nvPr>
            <p:ph type="body" idx="1"/>
          </p:nvPr>
        </p:nvSpPr>
        <p:spPr>
          <a:xfrm rot="5400000">
            <a:off x="3724851" y="-174819"/>
            <a:ext cx="3840600" cy="5486400"/>
          </a:xfrm>
          <a:prstGeom prst="rect">
            <a:avLst/>
          </a:prstGeom>
          <a:noFill/>
          <a:ln>
            <a:noFill/>
          </a:ln>
        </p:spPr>
        <p:txBody>
          <a:bodyPr spcFirstLastPara="1" wrap="square" lIns="68575" tIns="34275" rIns="68575" bIns="34275" anchor="t" anchorCtr="0">
            <a:noAutofit/>
          </a:bodyPr>
          <a:lstStyle>
            <a:lvl1pPr marL="457189" lvl="0" indent="-317492" algn="l" rtl="0">
              <a:lnSpc>
                <a:spcPct val="90000"/>
              </a:lnSpc>
              <a:spcBef>
                <a:spcPts val="900"/>
              </a:spcBef>
              <a:spcAft>
                <a:spcPts val="0"/>
              </a:spcAft>
              <a:buSzPts val="1400"/>
              <a:buChar char="●"/>
              <a:defRPr/>
            </a:lvl1pPr>
            <a:lvl2pPr marL="914378" lvl="1" indent="-317492" algn="l" rtl="0">
              <a:lnSpc>
                <a:spcPct val="90000"/>
              </a:lnSpc>
              <a:spcBef>
                <a:spcPts val="200"/>
              </a:spcBef>
              <a:spcAft>
                <a:spcPts val="0"/>
              </a:spcAft>
              <a:buSzPts val="1400"/>
              <a:buChar char="●"/>
              <a:defRPr/>
            </a:lvl2pPr>
            <a:lvl3pPr marL="1371566" lvl="2" indent="-317492" algn="l" rtl="0">
              <a:lnSpc>
                <a:spcPct val="90000"/>
              </a:lnSpc>
              <a:spcBef>
                <a:spcPts val="200"/>
              </a:spcBef>
              <a:spcAft>
                <a:spcPts val="0"/>
              </a:spcAft>
              <a:buSzPts val="1400"/>
              <a:buChar char="●"/>
              <a:defRPr/>
            </a:lvl3pPr>
            <a:lvl4pPr marL="1828754" lvl="3" indent="-317492" algn="l" rtl="0">
              <a:lnSpc>
                <a:spcPct val="90000"/>
              </a:lnSpc>
              <a:spcBef>
                <a:spcPts val="200"/>
              </a:spcBef>
              <a:spcAft>
                <a:spcPts val="0"/>
              </a:spcAft>
              <a:buSzPts val="1400"/>
              <a:buChar char="●"/>
              <a:defRPr/>
            </a:lvl4pPr>
            <a:lvl5pPr marL="2285943" lvl="4" indent="-317492" algn="l" rtl="0">
              <a:lnSpc>
                <a:spcPct val="90000"/>
              </a:lnSpc>
              <a:spcBef>
                <a:spcPts val="200"/>
              </a:spcBef>
              <a:spcAft>
                <a:spcPts val="0"/>
              </a:spcAft>
              <a:buSzPts val="1400"/>
              <a:buChar char="●"/>
              <a:defRPr/>
            </a:lvl5pPr>
            <a:lvl6pPr marL="2743132" lvl="5" indent="-317492" algn="l" rtl="0">
              <a:lnSpc>
                <a:spcPct val="90000"/>
              </a:lnSpc>
              <a:spcBef>
                <a:spcPts val="200"/>
              </a:spcBef>
              <a:spcAft>
                <a:spcPts val="0"/>
              </a:spcAft>
              <a:buSzPts val="1400"/>
              <a:buChar char="●"/>
              <a:defRPr/>
            </a:lvl6pPr>
            <a:lvl7pPr marL="3200320" lvl="6" indent="-317492" algn="l" rtl="0">
              <a:lnSpc>
                <a:spcPct val="90000"/>
              </a:lnSpc>
              <a:spcBef>
                <a:spcPts val="200"/>
              </a:spcBef>
              <a:spcAft>
                <a:spcPts val="0"/>
              </a:spcAft>
              <a:buSzPts val="1400"/>
              <a:buChar char="●"/>
              <a:defRPr/>
            </a:lvl7pPr>
            <a:lvl8pPr marL="3657509" lvl="7" indent="-317492" algn="l" rtl="0">
              <a:lnSpc>
                <a:spcPct val="90000"/>
              </a:lnSpc>
              <a:spcBef>
                <a:spcPts val="200"/>
              </a:spcBef>
              <a:spcAft>
                <a:spcPts val="0"/>
              </a:spcAft>
              <a:buSzPts val="1400"/>
              <a:buChar char="●"/>
              <a:defRPr/>
            </a:lvl8pPr>
            <a:lvl9pPr marL="4114697" lvl="8" indent="-317492" algn="l" rtl="0">
              <a:lnSpc>
                <a:spcPct val="90000"/>
              </a:lnSpc>
              <a:spcBef>
                <a:spcPts val="200"/>
              </a:spcBef>
              <a:spcAft>
                <a:spcPts val="200"/>
              </a:spcAft>
              <a:buSzPts val="1400"/>
              <a:buChar char="●"/>
              <a:defRPr/>
            </a:lvl9pPr>
          </a:lstStyle>
          <a:p>
            <a:endParaRPr/>
          </a:p>
        </p:txBody>
      </p:sp>
      <p:sp>
        <p:nvSpPr>
          <p:cNvPr id="238" name="Google Shape;238;p38"/>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9" name="Google Shape;239;p38"/>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0" name="Google Shape;240;p38"/>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fld id="{00000000-1234-1234-1234-123412341234}" type="slidenum">
              <a:rPr lang="en" smtClean="0"/>
              <a:pPr/>
              <a:t>‹#›</a:t>
            </a:fld>
            <a:endParaRPr lang="en"/>
          </a:p>
        </p:txBody>
      </p:sp>
      <p:pic>
        <p:nvPicPr>
          <p:cNvPr id="241" name="Google Shape;241;p38"/>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3566374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42"/>
        <p:cNvGrpSpPr/>
        <p:nvPr/>
      </p:nvGrpSpPr>
      <p:grpSpPr>
        <a:xfrm>
          <a:off x="0" y="0"/>
          <a:ext cx="0" cy="0"/>
          <a:chOff x="0" y="0"/>
          <a:chExt cx="0" cy="0"/>
        </a:xfrm>
      </p:grpSpPr>
      <p:sp>
        <p:nvSpPr>
          <p:cNvPr id="243" name="Google Shape;243;p39"/>
          <p:cNvSpPr txBox="1">
            <a:spLocks noGrp="1"/>
          </p:cNvSpPr>
          <p:nvPr>
            <p:ph type="title"/>
          </p:nvPr>
        </p:nvSpPr>
        <p:spPr>
          <a:xfrm rot="5400000">
            <a:off x="-514350" y="1543200"/>
            <a:ext cx="3714900" cy="2114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4" name="Google Shape;244;p39"/>
          <p:cNvSpPr txBox="1">
            <a:spLocks noGrp="1"/>
          </p:cNvSpPr>
          <p:nvPr>
            <p:ph type="body" idx="1"/>
          </p:nvPr>
        </p:nvSpPr>
        <p:spPr>
          <a:xfrm rot="5400000">
            <a:off x="3723834" y="-171390"/>
            <a:ext cx="3840600" cy="5486400"/>
          </a:xfrm>
          <a:prstGeom prst="rect">
            <a:avLst/>
          </a:prstGeom>
          <a:noFill/>
          <a:ln>
            <a:noFill/>
          </a:ln>
        </p:spPr>
        <p:txBody>
          <a:bodyPr spcFirstLastPara="1" wrap="square" lIns="68575" tIns="34275" rIns="68575" bIns="34275" anchor="t" anchorCtr="0">
            <a:noAutofit/>
          </a:bodyPr>
          <a:lstStyle>
            <a:lvl1pPr marL="457189" lvl="0" indent="-317492" algn="l" rtl="0">
              <a:lnSpc>
                <a:spcPct val="90000"/>
              </a:lnSpc>
              <a:spcBef>
                <a:spcPts val="900"/>
              </a:spcBef>
              <a:spcAft>
                <a:spcPts val="0"/>
              </a:spcAft>
              <a:buSzPts val="1400"/>
              <a:buChar char="●"/>
              <a:defRPr/>
            </a:lvl1pPr>
            <a:lvl2pPr marL="914378" lvl="1" indent="-317492" algn="l" rtl="0">
              <a:lnSpc>
                <a:spcPct val="90000"/>
              </a:lnSpc>
              <a:spcBef>
                <a:spcPts val="200"/>
              </a:spcBef>
              <a:spcAft>
                <a:spcPts val="0"/>
              </a:spcAft>
              <a:buSzPts val="1400"/>
              <a:buChar char="●"/>
              <a:defRPr/>
            </a:lvl2pPr>
            <a:lvl3pPr marL="1371566" lvl="2" indent="-317492" algn="l" rtl="0">
              <a:lnSpc>
                <a:spcPct val="90000"/>
              </a:lnSpc>
              <a:spcBef>
                <a:spcPts val="200"/>
              </a:spcBef>
              <a:spcAft>
                <a:spcPts val="0"/>
              </a:spcAft>
              <a:buSzPts val="1400"/>
              <a:buChar char="●"/>
              <a:defRPr/>
            </a:lvl3pPr>
            <a:lvl4pPr marL="1828754" lvl="3" indent="-317492" algn="l" rtl="0">
              <a:lnSpc>
                <a:spcPct val="90000"/>
              </a:lnSpc>
              <a:spcBef>
                <a:spcPts val="200"/>
              </a:spcBef>
              <a:spcAft>
                <a:spcPts val="0"/>
              </a:spcAft>
              <a:buSzPts val="1400"/>
              <a:buChar char="●"/>
              <a:defRPr/>
            </a:lvl4pPr>
            <a:lvl5pPr marL="2285943" lvl="4" indent="-317492" algn="l" rtl="0">
              <a:lnSpc>
                <a:spcPct val="90000"/>
              </a:lnSpc>
              <a:spcBef>
                <a:spcPts val="200"/>
              </a:spcBef>
              <a:spcAft>
                <a:spcPts val="0"/>
              </a:spcAft>
              <a:buSzPts val="1400"/>
              <a:buChar char="●"/>
              <a:defRPr/>
            </a:lvl5pPr>
            <a:lvl6pPr marL="2743132" lvl="5" indent="-317492" algn="l" rtl="0">
              <a:lnSpc>
                <a:spcPct val="90000"/>
              </a:lnSpc>
              <a:spcBef>
                <a:spcPts val="200"/>
              </a:spcBef>
              <a:spcAft>
                <a:spcPts val="0"/>
              </a:spcAft>
              <a:buSzPts val="1400"/>
              <a:buChar char="●"/>
              <a:defRPr/>
            </a:lvl6pPr>
            <a:lvl7pPr marL="3200320" lvl="6" indent="-317492" algn="l" rtl="0">
              <a:lnSpc>
                <a:spcPct val="90000"/>
              </a:lnSpc>
              <a:spcBef>
                <a:spcPts val="200"/>
              </a:spcBef>
              <a:spcAft>
                <a:spcPts val="0"/>
              </a:spcAft>
              <a:buSzPts val="1400"/>
              <a:buChar char="●"/>
              <a:defRPr/>
            </a:lvl7pPr>
            <a:lvl8pPr marL="3657509" lvl="7" indent="-317492" algn="l" rtl="0">
              <a:lnSpc>
                <a:spcPct val="90000"/>
              </a:lnSpc>
              <a:spcBef>
                <a:spcPts val="200"/>
              </a:spcBef>
              <a:spcAft>
                <a:spcPts val="0"/>
              </a:spcAft>
              <a:buSzPts val="1400"/>
              <a:buChar char="●"/>
              <a:defRPr/>
            </a:lvl8pPr>
            <a:lvl9pPr marL="4114697" lvl="8" indent="-317492" algn="l" rtl="0">
              <a:lnSpc>
                <a:spcPct val="90000"/>
              </a:lnSpc>
              <a:spcBef>
                <a:spcPts val="200"/>
              </a:spcBef>
              <a:spcAft>
                <a:spcPts val="200"/>
              </a:spcAft>
              <a:buSzPts val="1400"/>
              <a:buChar char="●"/>
              <a:defRPr/>
            </a:lvl9pPr>
          </a:lstStyle>
          <a:p>
            <a:endParaRPr/>
          </a:p>
        </p:txBody>
      </p:sp>
      <p:sp>
        <p:nvSpPr>
          <p:cNvPr id="245" name="Google Shape;245;p39"/>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6" name="Google Shape;246;p39"/>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7" name="Google Shape;247;p39"/>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fld id="{00000000-1234-1234-1234-123412341234}" type="slidenum">
              <a:rPr lang="en" smtClean="0"/>
              <a:pPr/>
              <a:t>‹#›</a:t>
            </a:fld>
            <a:endParaRPr lang="en"/>
          </a:p>
        </p:txBody>
      </p:sp>
      <p:pic>
        <p:nvPicPr>
          <p:cNvPr id="248" name="Google Shape;248;p39"/>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2241928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728627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1"/>
        <p:cNvGrpSpPr/>
        <p:nvPr/>
      </p:nvGrpSpPr>
      <p:grpSpPr>
        <a:xfrm>
          <a:off x="0" y="0"/>
          <a:ext cx="0" cy="0"/>
          <a:chOff x="0" y="0"/>
          <a:chExt cx="0" cy="0"/>
        </a:xfrm>
      </p:grpSpPr>
      <p:sp>
        <p:nvSpPr>
          <p:cNvPr id="122" name="Google Shape;122;p78"/>
          <p:cNvSpPr txBox="1">
            <a:spLocks noGrp="1"/>
          </p:cNvSpPr>
          <p:nvPr>
            <p:ph type="title"/>
          </p:nvPr>
        </p:nvSpPr>
        <p:spPr>
          <a:xfrm>
            <a:off x="189690" y="842879"/>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78"/>
          <p:cNvSpPr txBox="1">
            <a:spLocks noGrp="1"/>
          </p:cNvSpPr>
          <p:nvPr>
            <p:ph type="body" idx="1"/>
          </p:nvPr>
        </p:nvSpPr>
        <p:spPr>
          <a:xfrm>
            <a:off x="2901951" y="648081"/>
            <a:ext cx="5486400" cy="3840480"/>
          </a:xfrm>
          <a:prstGeom prst="rect">
            <a:avLst/>
          </a:prstGeom>
          <a:noFill/>
          <a:ln>
            <a:noFill/>
          </a:ln>
        </p:spPr>
        <p:txBody>
          <a:bodyPr spcFirstLastPara="1" wrap="square" lIns="91425" tIns="45700" rIns="91425" bIns="45700" anchor="ctr" anchorCtr="0">
            <a:normAutofit/>
          </a:bodyPr>
          <a:lstStyle>
            <a:lvl1pPr marL="342892" lvl="0" indent="-266693" algn="l">
              <a:lnSpc>
                <a:spcPct val="90000"/>
              </a:lnSpc>
              <a:spcBef>
                <a:spcPts val="900"/>
              </a:spcBef>
              <a:spcAft>
                <a:spcPts val="0"/>
              </a:spcAft>
              <a:buSzPts val="2000"/>
              <a:buChar char="●"/>
              <a:defRPr>
                <a:solidFill>
                  <a:srgbClr val="000F46"/>
                </a:solidFill>
              </a:defRPr>
            </a:lvl1pPr>
            <a:lvl2pPr marL="685783" lvl="1" indent="-257168" algn="l">
              <a:lnSpc>
                <a:spcPct val="90000"/>
              </a:lnSpc>
              <a:spcBef>
                <a:spcPts val="188"/>
              </a:spcBef>
              <a:spcAft>
                <a:spcPts val="0"/>
              </a:spcAft>
              <a:buSzPts val="1800"/>
              <a:buChar char="●"/>
              <a:defRPr>
                <a:solidFill>
                  <a:srgbClr val="000F46"/>
                </a:solidFill>
              </a:defRPr>
            </a:lvl2pPr>
            <a:lvl3pPr marL="1028675" lvl="2" indent="-247644" algn="l">
              <a:lnSpc>
                <a:spcPct val="90000"/>
              </a:lnSpc>
              <a:spcBef>
                <a:spcPts val="188"/>
              </a:spcBef>
              <a:spcAft>
                <a:spcPts val="0"/>
              </a:spcAft>
              <a:buSzPts val="1600"/>
              <a:buChar char="●"/>
              <a:defRPr>
                <a:solidFill>
                  <a:srgbClr val="000F46"/>
                </a:solidFill>
              </a:defRPr>
            </a:lvl3pPr>
            <a:lvl4pPr marL="1371566" lvl="3" indent="-238119" algn="l">
              <a:lnSpc>
                <a:spcPct val="90000"/>
              </a:lnSpc>
              <a:spcBef>
                <a:spcPts val="188"/>
              </a:spcBef>
              <a:spcAft>
                <a:spcPts val="0"/>
              </a:spcAft>
              <a:buSzPts val="1400"/>
              <a:buChar char="●"/>
              <a:defRPr>
                <a:solidFill>
                  <a:srgbClr val="000F46"/>
                </a:solidFill>
              </a:defRPr>
            </a:lvl4pPr>
            <a:lvl5pPr marL="1714457" lvl="4" indent="-238119" algn="l">
              <a:lnSpc>
                <a:spcPct val="90000"/>
              </a:lnSpc>
              <a:spcBef>
                <a:spcPts val="188"/>
              </a:spcBef>
              <a:spcAft>
                <a:spcPts val="0"/>
              </a:spcAft>
              <a:buSzPts val="1400"/>
              <a:buChar char="●"/>
              <a:defRPr>
                <a:solidFill>
                  <a:srgbClr val="000F46"/>
                </a:solidFill>
              </a:defRPr>
            </a:lvl5pPr>
            <a:lvl6pPr marL="2057348" lvl="5" indent="-257168" algn="l">
              <a:lnSpc>
                <a:spcPct val="90000"/>
              </a:lnSpc>
              <a:spcBef>
                <a:spcPts val="188"/>
              </a:spcBef>
              <a:spcAft>
                <a:spcPts val="0"/>
              </a:spcAft>
              <a:buSzPts val="1800"/>
              <a:buChar char="●"/>
              <a:defRPr/>
            </a:lvl6pPr>
            <a:lvl7pPr marL="2400240" lvl="6" indent="-257168" algn="l">
              <a:lnSpc>
                <a:spcPct val="90000"/>
              </a:lnSpc>
              <a:spcBef>
                <a:spcPts val="188"/>
              </a:spcBef>
              <a:spcAft>
                <a:spcPts val="0"/>
              </a:spcAft>
              <a:buSzPts val="1800"/>
              <a:buChar char="●"/>
              <a:defRPr/>
            </a:lvl7pPr>
            <a:lvl8pPr marL="2743132" lvl="7" indent="-257168" algn="l">
              <a:lnSpc>
                <a:spcPct val="90000"/>
              </a:lnSpc>
              <a:spcBef>
                <a:spcPts val="188"/>
              </a:spcBef>
              <a:spcAft>
                <a:spcPts val="0"/>
              </a:spcAft>
              <a:buSzPts val="1800"/>
              <a:buChar char="●"/>
              <a:defRPr/>
            </a:lvl8pPr>
            <a:lvl9pPr marL="3086023" lvl="8" indent="-257168" algn="l">
              <a:lnSpc>
                <a:spcPct val="90000"/>
              </a:lnSpc>
              <a:spcBef>
                <a:spcPts val="188"/>
              </a:spcBef>
              <a:spcAft>
                <a:spcPts val="188"/>
              </a:spcAft>
              <a:buSzPts val="1800"/>
              <a:buChar char="●"/>
              <a:defRPr/>
            </a:lvl9pPr>
          </a:lstStyle>
          <a:p>
            <a:endParaRPr/>
          </a:p>
        </p:txBody>
      </p:sp>
      <p:sp>
        <p:nvSpPr>
          <p:cNvPr id="124" name="Google Shape;124;p78"/>
          <p:cNvSpPr txBox="1">
            <a:spLocks noGrp="1"/>
          </p:cNvSpPr>
          <p:nvPr>
            <p:ph type="dt" idx="10"/>
          </p:nvPr>
        </p:nvSpPr>
        <p:spPr>
          <a:xfrm>
            <a:off x="196849"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78"/>
          <p:cNvSpPr txBox="1">
            <a:spLocks noGrp="1"/>
          </p:cNvSpPr>
          <p:nvPr>
            <p:ph type="ftr" idx="11"/>
          </p:nvPr>
        </p:nvSpPr>
        <p:spPr>
          <a:xfrm>
            <a:off x="2901951" y="4767264"/>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78"/>
          <p:cNvSpPr txBox="1">
            <a:spLocks noGrp="1"/>
          </p:cNvSpPr>
          <p:nvPr>
            <p:ph type="sldNum" idx="12"/>
          </p:nvPr>
        </p:nvSpPr>
        <p:spPr>
          <a:xfrm>
            <a:off x="7975603" y="4767264"/>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27" name="Google Shape;127;p78"/>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2552423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8"/>
        <p:cNvGrpSpPr/>
        <p:nvPr/>
      </p:nvGrpSpPr>
      <p:grpSpPr>
        <a:xfrm>
          <a:off x="0" y="0"/>
          <a:ext cx="0" cy="0"/>
          <a:chOff x="0" y="0"/>
          <a:chExt cx="0" cy="0"/>
        </a:xfrm>
      </p:grpSpPr>
      <p:sp>
        <p:nvSpPr>
          <p:cNvPr id="129" name="Google Shape;129;p79"/>
          <p:cNvSpPr txBox="1">
            <a:spLocks noGrp="1"/>
          </p:cNvSpPr>
          <p:nvPr>
            <p:ph type="title"/>
          </p:nvPr>
        </p:nvSpPr>
        <p:spPr>
          <a:xfrm>
            <a:off x="2900934" y="973836"/>
            <a:ext cx="5486400" cy="24414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F46"/>
              </a:buClr>
              <a:buSzPts val="5900"/>
              <a:buFont typeface="Corbel"/>
              <a:buNone/>
              <a:defRPr sz="4425" b="0">
                <a:solidFill>
                  <a:srgbClr val="000F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79"/>
          <p:cNvSpPr txBox="1">
            <a:spLocks noGrp="1"/>
          </p:cNvSpPr>
          <p:nvPr>
            <p:ph type="body" idx="1"/>
          </p:nvPr>
        </p:nvSpPr>
        <p:spPr>
          <a:xfrm>
            <a:off x="2914650" y="3504438"/>
            <a:ext cx="5486400" cy="685800"/>
          </a:xfrm>
          <a:prstGeom prst="rect">
            <a:avLst/>
          </a:prstGeom>
          <a:noFill/>
          <a:ln>
            <a:noFill/>
          </a:ln>
        </p:spPr>
        <p:txBody>
          <a:bodyPr spcFirstLastPara="1" wrap="square" lIns="91425" tIns="45700" rIns="91425" bIns="45700" anchor="t" anchorCtr="0">
            <a:normAutofit/>
          </a:bodyPr>
          <a:lstStyle>
            <a:lvl1pPr marL="342892" lvl="0" indent="-171446" algn="l">
              <a:lnSpc>
                <a:spcPct val="90000"/>
              </a:lnSpc>
              <a:spcBef>
                <a:spcPts val="900"/>
              </a:spcBef>
              <a:spcAft>
                <a:spcPts val="0"/>
              </a:spcAft>
              <a:buSzPts val="2200"/>
              <a:buNone/>
              <a:defRPr sz="1650" cap="none">
                <a:solidFill>
                  <a:srgbClr val="595959"/>
                </a:solidFill>
              </a:defRPr>
            </a:lvl1pPr>
            <a:lvl2pPr marL="685783" lvl="1" indent="-171446" algn="l">
              <a:lnSpc>
                <a:spcPct val="90000"/>
              </a:lnSpc>
              <a:spcBef>
                <a:spcPts val="188"/>
              </a:spcBef>
              <a:spcAft>
                <a:spcPts val="0"/>
              </a:spcAft>
              <a:buSzPts val="1800"/>
              <a:buNone/>
              <a:defRPr sz="1350">
                <a:solidFill>
                  <a:srgbClr val="888888"/>
                </a:solidFill>
              </a:defRPr>
            </a:lvl2pPr>
            <a:lvl3pPr marL="1028675" lvl="2" indent="-171446" algn="l">
              <a:lnSpc>
                <a:spcPct val="90000"/>
              </a:lnSpc>
              <a:spcBef>
                <a:spcPts val="188"/>
              </a:spcBef>
              <a:spcAft>
                <a:spcPts val="0"/>
              </a:spcAft>
              <a:buSzPts val="1600"/>
              <a:buNone/>
              <a:defRPr sz="1200">
                <a:solidFill>
                  <a:srgbClr val="888888"/>
                </a:solidFill>
              </a:defRPr>
            </a:lvl3pPr>
            <a:lvl4pPr marL="1371566" lvl="3" indent="-171446" algn="l">
              <a:lnSpc>
                <a:spcPct val="90000"/>
              </a:lnSpc>
              <a:spcBef>
                <a:spcPts val="188"/>
              </a:spcBef>
              <a:spcAft>
                <a:spcPts val="0"/>
              </a:spcAft>
              <a:buSzPts val="1400"/>
              <a:buNone/>
              <a:defRPr sz="1050">
                <a:solidFill>
                  <a:srgbClr val="888888"/>
                </a:solidFill>
              </a:defRPr>
            </a:lvl4pPr>
            <a:lvl5pPr marL="1714457" lvl="4" indent="-171446" algn="l">
              <a:lnSpc>
                <a:spcPct val="90000"/>
              </a:lnSpc>
              <a:spcBef>
                <a:spcPts val="188"/>
              </a:spcBef>
              <a:spcAft>
                <a:spcPts val="0"/>
              </a:spcAft>
              <a:buSzPts val="1400"/>
              <a:buNone/>
              <a:defRPr sz="1050">
                <a:solidFill>
                  <a:srgbClr val="888888"/>
                </a:solidFill>
              </a:defRPr>
            </a:lvl5pPr>
            <a:lvl6pPr marL="2057348" lvl="5" indent="-171446" algn="l">
              <a:lnSpc>
                <a:spcPct val="90000"/>
              </a:lnSpc>
              <a:spcBef>
                <a:spcPts val="188"/>
              </a:spcBef>
              <a:spcAft>
                <a:spcPts val="0"/>
              </a:spcAft>
              <a:buSzPts val="1400"/>
              <a:buNone/>
              <a:defRPr sz="1050">
                <a:solidFill>
                  <a:srgbClr val="888888"/>
                </a:solidFill>
              </a:defRPr>
            </a:lvl6pPr>
            <a:lvl7pPr marL="2400240" lvl="6" indent="-171446" algn="l">
              <a:lnSpc>
                <a:spcPct val="90000"/>
              </a:lnSpc>
              <a:spcBef>
                <a:spcPts val="188"/>
              </a:spcBef>
              <a:spcAft>
                <a:spcPts val="0"/>
              </a:spcAft>
              <a:buSzPts val="1400"/>
              <a:buNone/>
              <a:defRPr sz="1050">
                <a:solidFill>
                  <a:srgbClr val="888888"/>
                </a:solidFill>
              </a:defRPr>
            </a:lvl7pPr>
            <a:lvl8pPr marL="2743132" lvl="7" indent="-171446" algn="l">
              <a:lnSpc>
                <a:spcPct val="90000"/>
              </a:lnSpc>
              <a:spcBef>
                <a:spcPts val="188"/>
              </a:spcBef>
              <a:spcAft>
                <a:spcPts val="0"/>
              </a:spcAft>
              <a:buSzPts val="1400"/>
              <a:buNone/>
              <a:defRPr sz="1050">
                <a:solidFill>
                  <a:srgbClr val="888888"/>
                </a:solidFill>
              </a:defRPr>
            </a:lvl8pPr>
            <a:lvl9pPr marL="3086023" lvl="8" indent="-171446" algn="l">
              <a:lnSpc>
                <a:spcPct val="90000"/>
              </a:lnSpc>
              <a:spcBef>
                <a:spcPts val="188"/>
              </a:spcBef>
              <a:spcAft>
                <a:spcPts val="188"/>
              </a:spcAft>
              <a:buSzPts val="1400"/>
              <a:buNone/>
              <a:defRPr sz="1050">
                <a:solidFill>
                  <a:srgbClr val="888888"/>
                </a:solidFill>
              </a:defRPr>
            </a:lvl9pPr>
          </a:lstStyle>
          <a:p>
            <a:endParaRPr/>
          </a:p>
        </p:txBody>
      </p:sp>
      <p:sp>
        <p:nvSpPr>
          <p:cNvPr id="131" name="Google Shape;131;p79"/>
          <p:cNvSpPr txBox="1">
            <a:spLocks noGrp="1"/>
          </p:cNvSpPr>
          <p:nvPr>
            <p:ph type="dt" idx="10"/>
          </p:nvPr>
        </p:nvSpPr>
        <p:spPr>
          <a:xfrm>
            <a:off x="196849"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79"/>
          <p:cNvSpPr txBox="1">
            <a:spLocks noGrp="1"/>
          </p:cNvSpPr>
          <p:nvPr>
            <p:ph type="ftr" idx="11"/>
          </p:nvPr>
        </p:nvSpPr>
        <p:spPr>
          <a:xfrm>
            <a:off x="2901951" y="4767264"/>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79"/>
          <p:cNvSpPr txBox="1">
            <a:spLocks noGrp="1"/>
          </p:cNvSpPr>
          <p:nvPr>
            <p:ph type="sldNum" idx="12"/>
          </p:nvPr>
        </p:nvSpPr>
        <p:spPr>
          <a:xfrm>
            <a:off x="7975603" y="4767264"/>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34" name="Google Shape;134;p79"/>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1635588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5"/>
        <p:cNvGrpSpPr/>
        <p:nvPr/>
      </p:nvGrpSpPr>
      <p:grpSpPr>
        <a:xfrm>
          <a:off x="0" y="0"/>
          <a:ext cx="0" cy="0"/>
          <a:chOff x="0" y="0"/>
          <a:chExt cx="0" cy="0"/>
        </a:xfrm>
      </p:grpSpPr>
      <p:sp>
        <p:nvSpPr>
          <p:cNvPr id="136" name="Google Shape;136;p80"/>
          <p:cNvSpPr txBox="1">
            <a:spLocks noGrp="1"/>
          </p:cNvSpPr>
          <p:nvPr>
            <p:ph type="title"/>
          </p:nvPr>
        </p:nvSpPr>
        <p:spPr>
          <a:xfrm>
            <a:off x="189690" y="842879"/>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80"/>
          <p:cNvSpPr txBox="1">
            <a:spLocks noGrp="1"/>
          </p:cNvSpPr>
          <p:nvPr>
            <p:ph type="body" idx="1"/>
          </p:nvPr>
        </p:nvSpPr>
        <p:spPr>
          <a:xfrm>
            <a:off x="2900934" y="651510"/>
            <a:ext cx="2606040" cy="3840480"/>
          </a:xfrm>
          <a:prstGeom prst="rect">
            <a:avLst/>
          </a:prstGeom>
          <a:noFill/>
          <a:ln>
            <a:noFill/>
          </a:ln>
        </p:spPr>
        <p:txBody>
          <a:bodyPr spcFirstLastPara="1" wrap="square" lIns="91425" tIns="45700" rIns="91425" bIns="45700" anchor="ctr" anchorCtr="0">
            <a:normAutofit/>
          </a:bodyPr>
          <a:lstStyle>
            <a:lvl1pPr marL="342892" lvl="0" indent="-266693" algn="l">
              <a:lnSpc>
                <a:spcPct val="90000"/>
              </a:lnSpc>
              <a:spcBef>
                <a:spcPts val="900"/>
              </a:spcBef>
              <a:spcAft>
                <a:spcPts val="0"/>
              </a:spcAft>
              <a:buSzPts val="2000"/>
              <a:buChar char="●"/>
              <a:defRPr sz="1500"/>
            </a:lvl1pPr>
            <a:lvl2pPr marL="685783" lvl="1" indent="-257168" algn="l">
              <a:lnSpc>
                <a:spcPct val="90000"/>
              </a:lnSpc>
              <a:spcBef>
                <a:spcPts val="188"/>
              </a:spcBef>
              <a:spcAft>
                <a:spcPts val="0"/>
              </a:spcAft>
              <a:buSzPts val="1800"/>
              <a:buChar char="●"/>
              <a:defRPr sz="1350"/>
            </a:lvl2pPr>
            <a:lvl3pPr marL="1028675" lvl="2" indent="-247644" algn="l">
              <a:lnSpc>
                <a:spcPct val="90000"/>
              </a:lnSpc>
              <a:spcBef>
                <a:spcPts val="188"/>
              </a:spcBef>
              <a:spcAft>
                <a:spcPts val="0"/>
              </a:spcAft>
              <a:buSzPts val="1600"/>
              <a:buChar char="●"/>
              <a:defRPr sz="1200"/>
            </a:lvl3pPr>
            <a:lvl4pPr marL="1371566" lvl="3" indent="-238119" algn="l">
              <a:lnSpc>
                <a:spcPct val="90000"/>
              </a:lnSpc>
              <a:spcBef>
                <a:spcPts val="188"/>
              </a:spcBef>
              <a:spcAft>
                <a:spcPts val="0"/>
              </a:spcAft>
              <a:buSzPts val="1400"/>
              <a:buChar char="●"/>
              <a:defRPr sz="1050"/>
            </a:lvl4pPr>
            <a:lvl5pPr marL="1714457" lvl="4" indent="-238119" algn="l">
              <a:lnSpc>
                <a:spcPct val="90000"/>
              </a:lnSpc>
              <a:spcBef>
                <a:spcPts val="188"/>
              </a:spcBef>
              <a:spcAft>
                <a:spcPts val="0"/>
              </a:spcAft>
              <a:buSzPts val="1400"/>
              <a:buChar char="●"/>
              <a:defRPr sz="1050"/>
            </a:lvl5pPr>
            <a:lvl6pPr marL="2057348" lvl="5" indent="-238119" algn="l">
              <a:lnSpc>
                <a:spcPct val="90000"/>
              </a:lnSpc>
              <a:spcBef>
                <a:spcPts val="188"/>
              </a:spcBef>
              <a:spcAft>
                <a:spcPts val="0"/>
              </a:spcAft>
              <a:buSzPts val="1400"/>
              <a:buChar char="●"/>
              <a:defRPr sz="1050"/>
            </a:lvl6pPr>
            <a:lvl7pPr marL="2400240" lvl="6" indent="-238119" algn="l">
              <a:lnSpc>
                <a:spcPct val="90000"/>
              </a:lnSpc>
              <a:spcBef>
                <a:spcPts val="188"/>
              </a:spcBef>
              <a:spcAft>
                <a:spcPts val="0"/>
              </a:spcAft>
              <a:buSzPts val="1400"/>
              <a:buChar char="●"/>
              <a:defRPr sz="1050"/>
            </a:lvl7pPr>
            <a:lvl8pPr marL="2743132" lvl="7" indent="-238119" algn="l">
              <a:lnSpc>
                <a:spcPct val="90000"/>
              </a:lnSpc>
              <a:spcBef>
                <a:spcPts val="188"/>
              </a:spcBef>
              <a:spcAft>
                <a:spcPts val="0"/>
              </a:spcAft>
              <a:buSzPts val="1400"/>
              <a:buChar char="●"/>
              <a:defRPr sz="1050"/>
            </a:lvl8pPr>
            <a:lvl9pPr marL="3086023" lvl="8" indent="-238119" algn="l">
              <a:lnSpc>
                <a:spcPct val="90000"/>
              </a:lnSpc>
              <a:spcBef>
                <a:spcPts val="188"/>
              </a:spcBef>
              <a:spcAft>
                <a:spcPts val="188"/>
              </a:spcAft>
              <a:buSzPts val="1400"/>
              <a:buChar char="●"/>
              <a:defRPr sz="1050"/>
            </a:lvl9pPr>
          </a:lstStyle>
          <a:p>
            <a:endParaRPr/>
          </a:p>
        </p:txBody>
      </p:sp>
      <p:sp>
        <p:nvSpPr>
          <p:cNvPr id="138" name="Google Shape;138;p80"/>
          <p:cNvSpPr txBox="1">
            <a:spLocks noGrp="1"/>
          </p:cNvSpPr>
          <p:nvPr>
            <p:ph type="body" idx="2"/>
          </p:nvPr>
        </p:nvSpPr>
        <p:spPr>
          <a:xfrm>
            <a:off x="5863590" y="651510"/>
            <a:ext cx="2606040" cy="3840480"/>
          </a:xfrm>
          <a:prstGeom prst="rect">
            <a:avLst/>
          </a:prstGeom>
          <a:noFill/>
          <a:ln>
            <a:noFill/>
          </a:ln>
        </p:spPr>
        <p:txBody>
          <a:bodyPr spcFirstLastPara="1" wrap="square" lIns="91425" tIns="45700" rIns="91425" bIns="45700" anchor="ctr" anchorCtr="0">
            <a:normAutofit/>
          </a:bodyPr>
          <a:lstStyle>
            <a:lvl1pPr marL="342892" lvl="0" indent="-266693" algn="l">
              <a:lnSpc>
                <a:spcPct val="90000"/>
              </a:lnSpc>
              <a:spcBef>
                <a:spcPts val="900"/>
              </a:spcBef>
              <a:spcAft>
                <a:spcPts val="0"/>
              </a:spcAft>
              <a:buSzPts val="2000"/>
              <a:buChar char="●"/>
              <a:defRPr sz="1500"/>
            </a:lvl1pPr>
            <a:lvl2pPr marL="685783" lvl="1" indent="-257168" algn="l">
              <a:lnSpc>
                <a:spcPct val="90000"/>
              </a:lnSpc>
              <a:spcBef>
                <a:spcPts val="188"/>
              </a:spcBef>
              <a:spcAft>
                <a:spcPts val="0"/>
              </a:spcAft>
              <a:buSzPts val="1800"/>
              <a:buChar char="●"/>
              <a:defRPr sz="1350"/>
            </a:lvl2pPr>
            <a:lvl3pPr marL="1028675" lvl="2" indent="-247644" algn="l">
              <a:lnSpc>
                <a:spcPct val="90000"/>
              </a:lnSpc>
              <a:spcBef>
                <a:spcPts val="188"/>
              </a:spcBef>
              <a:spcAft>
                <a:spcPts val="0"/>
              </a:spcAft>
              <a:buSzPts val="1600"/>
              <a:buChar char="●"/>
              <a:defRPr sz="1200"/>
            </a:lvl3pPr>
            <a:lvl4pPr marL="1371566" lvl="3" indent="-238119" algn="l">
              <a:lnSpc>
                <a:spcPct val="90000"/>
              </a:lnSpc>
              <a:spcBef>
                <a:spcPts val="188"/>
              </a:spcBef>
              <a:spcAft>
                <a:spcPts val="0"/>
              </a:spcAft>
              <a:buSzPts val="1400"/>
              <a:buChar char="●"/>
              <a:defRPr sz="1050"/>
            </a:lvl4pPr>
            <a:lvl5pPr marL="1714457" lvl="4" indent="-238119" algn="l">
              <a:lnSpc>
                <a:spcPct val="90000"/>
              </a:lnSpc>
              <a:spcBef>
                <a:spcPts val="188"/>
              </a:spcBef>
              <a:spcAft>
                <a:spcPts val="0"/>
              </a:spcAft>
              <a:buSzPts val="1400"/>
              <a:buChar char="●"/>
              <a:defRPr sz="1050"/>
            </a:lvl5pPr>
            <a:lvl6pPr marL="2057348" lvl="5" indent="-238119" algn="l">
              <a:lnSpc>
                <a:spcPct val="90000"/>
              </a:lnSpc>
              <a:spcBef>
                <a:spcPts val="188"/>
              </a:spcBef>
              <a:spcAft>
                <a:spcPts val="0"/>
              </a:spcAft>
              <a:buSzPts val="1400"/>
              <a:buChar char="●"/>
              <a:defRPr sz="1050"/>
            </a:lvl6pPr>
            <a:lvl7pPr marL="2400240" lvl="6" indent="-238119" algn="l">
              <a:lnSpc>
                <a:spcPct val="90000"/>
              </a:lnSpc>
              <a:spcBef>
                <a:spcPts val="188"/>
              </a:spcBef>
              <a:spcAft>
                <a:spcPts val="0"/>
              </a:spcAft>
              <a:buSzPts val="1400"/>
              <a:buChar char="●"/>
              <a:defRPr sz="1050"/>
            </a:lvl7pPr>
            <a:lvl8pPr marL="2743132" lvl="7" indent="-238119" algn="l">
              <a:lnSpc>
                <a:spcPct val="90000"/>
              </a:lnSpc>
              <a:spcBef>
                <a:spcPts val="188"/>
              </a:spcBef>
              <a:spcAft>
                <a:spcPts val="0"/>
              </a:spcAft>
              <a:buSzPts val="1400"/>
              <a:buChar char="●"/>
              <a:defRPr sz="1050"/>
            </a:lvl8pPr>
            <a:lvl9pPr marL="3086023" lvl="8" indent="-238119" algn="l">
              <a:lnSpc>
                <a:spcPct val="90000"/>
              </a:lnSpc>
              <a:spcBef>
                <a:spcPts val="188"/>
              </a:spcBef>
              <a:spcAft>
                <a:spcPts val="188"/>
              </a:spcAft>
              <a:buSzPts val="1400"/>
              <a:buChar char="●"/>
              <a:defRPr sz="1050"/>
            </a:lvl9pPr>
          </a:lstStyle>
          <a:p>
            <a:endParaRPr/>
          </a:p>
        </p:txBody>
      </p:sp>
      <p:sp>
        <p:nvSpPr>
          <p:cNvPr id="139" name="Google Shape;139;p80"/>
          <p:cNvSpPr txBox="1">
            <a:spLocks noGrp="1"/>
          </p:cNvSpPr>
          <p:nvPr>
            <p:ph type="dt" idx="10"/>
          </p:nvPr>
        </p:nvSpPr>
        <p:spPr>
          <a:xfrm>
            <a:off x="196849"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80"/>
          <p:cNvSpPr txBox="1">
            <a:spLocks noGrp="1"/>
          </p:cNvSpPr>
          <p:nvPr>
            <p:ph type="ftr" idx="11"/>
          </p:nvPr>
        </p:nvSpPr>
        <p:spPr>
          <a:xfrm>
            <a:off x="2901951" y="4767264"/>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80"/>
          <p:cNvSpPr txBox="1">
            <a:spLocks noGrp="1"/>
          </p:cNvSpPr>
          <p:nvPr>
            <p:ph type="sldNum" idx="12"/>
          </p:nvPr>
        </p:nvSpPr>
        <p:spPr>
          <a:xfrm>
            <a:off x="7975603" y="4767264"/>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42" name="Google Shape;142;p80"/>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4149365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3"/>
        <p:cNvGrpSpPr/>
        <p:nvPr/>
      </p:nvGrpSpPr>
      <p:grpSpPr>
        <a:xfrm>
          <a:off x="0" y="0"/>
          <a:ext cx="0" cy="0"/>
          <a:chOff x="0" y="0"/>
          <a:chExt cx="0" cy="0"/>
        </a:xfrm>
      </p:grpSpPr>
      <p:sp>
        <p:nvSpPr>
          <p:cNvPr id="144" name="Google Shape;144;p81"/>
          <p:cNvSpPr txBox="1">
            <a:spLocks noGrp="1"/>
          </p:cNvSpPr>
          <p:nvPr>
            <p:ph type="title"/>
          </p:nvPr>
        </p:nvSpPr>
        <p:spPr>
          <a:xfrm>
            <a:off x="189690" y="842879"/>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81"/>
          <p:cNvSpPr txBox="1">
            <a:spLocks noGrp="1"/>
          </p:cNvSpPr>
          <p:nvPr>
            <p:ph type="body" idx="1"/>
          </p:nvPr>
        </p:nvSpPr>
        <p:spPr>
          <a:xfrm>
            <a:off x="2900934" y="767690"/>
            <a:ext cx="2606040" cy="605790"/>
          </a:xfrm>
          <a:prstGeom prst="rect">
            <a:avLst/>
          </a:prstGeom>
          <a:noFill/>
          <a:ln>
            <a:noFill/>
          </a:ln>
        </p:spPr>
        <p:txBody>
          <a:bodyPr spcFirstLastPara="1" wrap="square" lIns="91425" tIns="45700" rIns="91425" bIns="45700" anchor="b" anchorCtr="0">
            <a:normAutofit/>
          </a:bodyPr>
          <a:lstStyle>
            <a:lvl1pPr marL="342892" lvl="0" indent="-171446" algn="l">
              <a:lnSpc>
                <a:spcPct val="90000"/>
              </a:lnSpc>
              <a:spcBef>
                <a:spcPts val="0"/>
              </a:spcBef>
              <a:spcAft>
                <a:spcPts val="0"/>
              </a:spcAft>
              <a:buSzPts val="2000"/>
              <a:buNone/>
              <a:defRPr sz="1500" b="1">
                <a:solidFill>
                  <a:srgbClr val="595959"/>
                </a:solidFill>
              </a:defRPr>
            </a:lvl1pPr>
            <a:lvl2pPr marL="685783" lvl="1" indent="-171446" algn="l">
              <a:lnSpc>
                <a:spcPct val="90000"/>
              </a:lnSpc>
              <a:spcBef>
                <a:spcPts val="188"/>
              </a:spcBef>
              <a:spcAft>
                <a:spcPts val="0"/>
              </a:spcAft>
              <a:buSzPts val="2000"/>
              <a:buNone/>
              <a:defRPr sz="1500" b="1"/>
            </a:lvl2pPr>
            <a:lvl3pPr marL="1028675" lvl="2" indent="-171446" algn="l">
              <a:lnSpc>
                <a:spcPct val="90000"/>
              </a:lnSpc>
              <a:spcBef>
                <a:spcPts val="188"/>
              </a:spcBef>
              <a:spcAft>
                <a:spcPts val="0"/>
              </a:spcAft>
              <a:buSzPts val="1800"/>
              <a:buNone/>
              <a:defRPr sz="1350" b="1"/>
            </a:lvl3pPr>
            <a:lvl4pPr marL="1371566" lvl="3" indent="-171446" algn="l">
              <a:lnSpc>
                <a:spcPct val="90000"/>
              </a:lnSpc>
              <a:spcBef>
                <a:spcPts val="188"/>
              </a:spcBef>
              <a:spcAft>
                <a:spcPts val="0"/>
              </a:spcAft>
              <a:buSzPts val="1600"/>
              <a:buNone/>
              <a:defRPr sz="1200" b="1"/>
            </a:lvl4pPr>
            <a:lvl5pPr marL="1714457" lvl="4" indent="-171446" algn="l">
              <a:lnSpc>
                <a:spcPct val="90000"/>
              </a:lnSpc>
              <a:spcBef>
                <a:spcPts val="188"/>
              </a:spcBef>
              <a:spcAft>
                <a:spcPts val="0"/>
              </a:spcAft>
              <a:buSzPts val="1600"/>
              <a:buNone/>
              <a:defRPr sz="1200" b="1"/>
            </a:lvl5pPr>
            <a:lvl6pPr marL="2057348" lvl="5" indent="-171446" algn="l">
              <a:lnSpc>
                <a:spcPct val="90000"/>
              </a:lnSpc>
              <a:spcBef>
                <a:spcPts val="188"/>
              </a:spcBef>
              <a:spcAft>
                <a:spcPts val="0"/>
              </a:spcAft>
              <a:buSzPts val="1600"/>
              <a:buNone/>
              <a:defRPr sz="1200" b="1"/>
            </a:lvl6pPr>
            <a:lvl7pPr marL="2400240" lvl="6" indent="-171446" algn="l">
              <a:lnSpc>
                <a:spcPct val="90000"/>
              </a:lnSpc>
              <a:spcBef>
                <a:spcPts val="188"/>
              </a:spcBef>
              <a:spcAft>
                <a:spcPts val="0"/>
              </a:spcAft>
              <a:buSzPts val="1600"/>
              <a:buNone/>
              <a:defRPr sz="1200" b="1"/>
            </a:lvl7pPr>
            <a:lvl8pPr marL="2743132" lvl="7" indent="-171446" algn="l">
              <a:lnSpc>
                <a:spcPct val="90000"/>
              </a:lnSpc>
              <a:spcBef>
                <a:spcPts val="188"/>
              </a:spcBef>
              <a:spcAft>
                <a:spcPts val="0"/>
              </a:spcAft>
              <a:buSzPts val="1600"/>
              <a:buNone/>
              <a:defRPr sz="1200" b="1"/>
            </a:lvl8pPr>
            <a:lvl9pPr marL="3086023" lvl="8" indent="-171446" algn="l">
              <a:lnSpc>
                <a:spcPct val="90000"/>
              </a:lnSpc>
              <a:spcBef>
                <a:spcPts val="188"/>
              </a:spcBef>
              <a:spcAft>
                <a:spcPts val="188"/>
              </a:spcAft>
              <a:buSzPts val="1600"/>
              <a:buNone/>
              <a:defRPr sz="1200" b="1"/>
            </a:lvl9pPr>
          </a:lstStyle>
          <a:p>
            <a:endParaRPr/>
          </a:p>
        </p:txBody>
      </p:sp>
      <p:sp>
        <p:nvSpPr>
          <p:cNvPr id="146" name="Google Shape;146;p81"/>
          <p:cNvSpPr txBox="1">
            <a:spLocks noGrp="1"/>
          </p:cNvSpPr>
          <p:nvPr>
            <p:ph type="body" idx="2"/>
          </p:nvPr>
        </p:nvSpPr>
        <p:spPr>
          <a:xfrm>
            <a:off x="2900934" y="1448202"/>
            <a:ext cx="2606040" cy="3017520"/>
          </a:xfrm>
          <a:prstGeom prst="rect">
            <a:avLst/>
          </a:prstGeom>
          <a:noFill/>
          <a:ln>
            <a:noFill/>
          </a:ln>
        </p:spPr>
        <p:txBody>
          <a:bodyPr spcFirstLastPara="1" wrap="square" lIns="91425" tIns="45700" rIns="91425" bIns="45700" anchor="ctr" anchorCtr="0">
            <a:normAutofit/>
          </a:bodyPr>
          <a:lstStyle>
            <a:lvl1pPr marL="342892" lvl="0" indent="-266693" algn="l">
              <a:lnSpc>
                <a:spcPct val="90000"/>
              </a:lnSpc>
              <a:spcBef>
                <a:spcPts val="900"/>
              </a:spcBef>
              <a:spcAft>
                <a:spcPts val="0"/>
              </a:spcAft>
              <a:buSzPts val="2000"/>
              <a:buChar char="●"/>
              <a:defRPr sz="1500"/>
            </a:lvl1pPr>
            <a:lvl2pPr marL="685783" lvl="1" indent="-257168" algn="l">
              <a:lnSpc>
                <a:spcPct val="90000"/>
              </a:lnSpc>
              <a:spcBef>
                <a:spcPts val="188"/>
              </a:spcBef>
              <a:spcAft>
                <a:spcPts val="0"/>
              </a:spcAft>
              <a:buSzPts val="1800"/>
              <a:buChar char="●"/>
              <a:defRPr sz="1350"/>
            </a:lvl2pPr>
            <a:lvl3pPr marL="1028675" lvl="2" indent="-247644" algn="l">
              <a:lnSpc>
                <a:spcPct val="90000"/>
              </a:lnSpc>
              <a:spcBef>
                <a:spcPts val="188"/>
              </a:spcBef>
              <a:spcAft>
                <a:spcPts val="0"/>
              </a:spcAft>
              <a:buSzPts val="1600"/>
              <a:buChar char="●"/>
              <a:defRPr sz="1200"/>
            </a:lvl3pPr>
            <a:lvl4pPr marL="1371566" lvl="3" indent="-238119" algn="l">
              <a:lnSpc>
                <a:spcPct val="90000"/>
              </a:lnSpc>
              <a:spcBef>
                <a:spcPts val="188"/>
              </a:spcBef>
              <a:spcAft>
                <a:spcPts val="0"/>
              </a:spcAft>
              <a:buSzPts val="1400"/>
              <a:buChar char="●"/>
              <a:defRPr sz="1050"/>
            </a:lvl4pPr>
            <a:lvl5pPr marL="1714457" lvl="4" indent="-238119" algn="l">
              <a:lnSpc>
                <a:spcPct val="90000"/>
              </a:lnSpc>
              <a:spcBef>
                <a:spcPts val="188"/>
              </a:spcBef>
              <a:spcAft>
                <a:spcPts val="0"/>
              </a:spcAft>
              <a:buSzPts val="1400"/>
              <a:buChar char="●"/>
              <a:defRPr sz="1050"/>
            </a:lvl5pPr>
            <a:lvl6pPr marL="2057348" lvl="5" indent="-238119" algn="l">
              <a:lnSpc>
                <a:spcPct val="90000"/>
              </a:lnSpc>
              <a:spcBef>
                <a:spcPts val="188"/>
              </a:spcBef>
              <a:spcAft>
                <a:spcPts val="0"/>
              </a:spcAft>
              <a:buSzPts val="1400"/>
              <a:buChar char="●"/>
              <a:defRPr sz="1050"/>
            </a:lvl6pPr>
            <a:lvl7pPr marL="2400240" lvl="6" indent="-238119" algn="l">
              <a:lnSpc>
                <a:spcPct val="90000"/>
              </a:lnSpc>
              <a:spcBef>
                <a:spcPts val="188"/>
              </a:spcBef>
              <a:spcAft>
                <a:spcPts val="0"/>
              </a:spcAft>
              <a:buSzPts val="1400"/>
              <a:buChar char="●"/>
              <a:defRPr sz="1050"/>
            </a:lvl7pPr>
            <a:lvl8pPr marL="2743132" lvl="7" indent="-238119" algn="l">
              <a:lnSpc>
                <a:spcPct val="90000"/>
              </a:lnSpc>
              <a:spcBef>
                <a:spcPts val="188"/>
              </a:spcBef>
              <a:spcAft>
                <a:spcPts val="0"/>
              </a:spcAft>
              <a:buSzPts val="1400"/>
              <a:buChar char="●"/>
              <a:defRPr sz="1050"/>
            </a:lvl8pPr>
            <a:lvl9pPr marL="3086023" lvl="8" indent="-238119" algn="l">
              <a:lnSpc>
                <a:spcPct val="90000"/>
              </a:lnSpc>
              <a:spcBef>
                <a:spcPts val="188"/>
              </a:spcBef>
              <a:spcAft>
                <a:spcPts val="188"/>
              </a:spcAft>
              <a:buSzPts val="1400"/>
              <a:buChar char="●"/>
              <a:defRPr sz="1050"/>
            </a:lvl9pPr>
          </a:lstStyle>
          <a:p>
            <a:endParaRPr/>
          </a:p>
        </p:txBody>
      </p:sp>
      <p:sp>
        <p:nvSpPr>
          <p:cNvPr id="147" name="Google Shape;147;p81"/>
          <p:cNvSpPr txBox="1">
            <a:spLocks noGrp="1"/>
          </p:cNvSpPr>
          <p:nvPr>
            <p:ph type="body" idx="3"/>
          </p:nvPr>
        </p:nvSpPr>
        <p:spPr>
          <a:xfrm>
            <a:off x="5863847" y="767691"/>
            <a:ext cx="2606040" cy="609878"/>
          </a:xfrm>
          <a:prstGeom prst="rect">
            <a:avLst/>
          </a:prstGeom>
          <a:noFill/>
          <a:ln>
            <a:noFill/>
          </a:ln>
        </p:spPr>
        <p:txBody>
          <a:bodyPr spcFirstLastPara="1" wrap="square" lIns="91425" tIns="45700" rIns="91425" bIns="45700" anchor="b" anchorCtr="0">
            <a:normAutofit/>
          </a:bodyPr>
          <a:lstStyle>
            <a:lvl1pPr marL="342892" lvl="0" indent="-171446" algn="l">
              <a:lnSpc>
                <a:spcPct val="90000"/>
              </a:lnSpc>
              <a:spcBef>
                <a:spcPts val="0"/>
              </a:spcBef>
              <a:spcAft>
                <a:spcPts val="0"/>
              </a:spcAft>
              <a:buSzPts val="2000"/>
              <a:buNone/>
              <a:defRPr sz="1500" b="1">
                <a:solidFill>
                  <a:srgbClr val="595959"/>
                </a:solidFill>
              </a:defRPr>
            </a:lvl1pPr>
            <a:lvl2pPr marL="685783" lvl="1" indent="-171446" algn="l">
              <a:lnSpc>
                <a:spcPct val="90000"/>
              </a:lnSpc>
              <a:spcBef>
                <a:spcPts val="188"/>
              </a:spcBef>
              <a:spcAft>
                <a:spcPts val="0"/>
              </a:spcAft>
              <a:buSzPts val="2000"/>
              <a:buNone/>
              <a:defRPr sz="1500" b="1"/>
            </a:lvl2pPr>
            <a:lvl3pPr marL="1028675" lvl="2" indent="-171446" algn="l">
              <a:lnSpc>
                <a:spcPct val="90000"/>
              </a:lnSpc>
              <a:spcBef>
                <a:spcPts val="188"/>
              </a:spcBef>
              <a:spcAft>
                <a:spcPts val="0"/>
              </a:spcAft>
              <a:buSzPts val="1800"/>
              <a:buNone/>
              <a:defRPr sz="1350" b="1"/>
            </a:lvl3pPr>
            <a:lvl4pPr marL="1371566" lvl="3" indent="-171446" algn="l">
              <a:lnSpc>
                <a:spcPct val="90000"/>
              </a:lnSpc>
              <a:spcBef>
                <a:spcPts val="188"/>
              </a:spcBef>
              <a:spcAft>
                <a:spcPts val="0"/>
              </a:spcAft>
              <a:buSzPts val="1600"/>
              <a:buNone/>
              <a:defRPr sz="1200" b="1"/>
            </a:lvl4pPr>
            <a:lvl5pPr marL="1714457" lvl="4" indent="-171446" algn="l">
              <a:lnSpc>
                <a:spcPct val="90000"/>
              </a:lnSpc>
              <a:spcBef>
                <a:spcPts val="188"/>
              </a:spcBef>
              <a:spcAft>
                <a:spcPts val="0"/>
              </a:spcAft>
              <a:buSzPts val="1600"/>
              <a:buNone/>
              <a:defRPr sz="1200" b="1"/>
            </a:lvl5pPr>
            <a:lvl6pPr marL="2057348" lvl="5" indent="-171446" algn="l">
              <a:lnSpc>
                <a:spcPct val="90000"/>
              </a:lnSpc>
              <a:spcBef>
                <a:spcPts val="188"/>
              </a:spcBef>
              <a:spcAft>
                <a:spcPts val="0"/>
              </a:spcAft>
              <a:buSzPts val="1600"/>
              <a:buNone/>
              <a:defRPr sz="1200" b="1"/>
            </a:lvl6pPr>
            <a:lvl7pPr marL="2400240" lvl="6" indent="-171446" algn="l">
              <a:lnSpc>
                <a:spcPct val="90000"/>
              </a:lnSpc>
              <a:spcBef>
                <a:spcPts val="188"/>
              </a:spcBef>
              <a:spcAft>
                <a:spcPts val="0"/>
              </a:spcAft>
              <a:buSzPts val="1600"/>
              <a:buNone/>
              <a:defRPr sz="1200" b="1"/>
            </a:lvl7pPr>
            <a:lvl8pPr marL="2743132" lvl="7" indent="-171446" algn="l">
              <a:lnSpc>
                <a:spcPct val="90000"/>
              </a:lnSpc>
              <a:spcBef>
                <a:spcPts val="188"/>
              </a:spcBef>
              <a:spcAft>
                <a:spcPts val="0"/>
              </a:spcAft>
              <a:buSzPts val="1600"/>
              <a:buNone/>
              <a:defRPr sz="1200" b="1"/>
            </a:lvl8pPr>
            <a:lvl9pPr marL="3086023" lvl="8" indent="-171446" algn="l">
              <a:lnSpc>
                <a:spcPct val="90000"/>
              </a:lnSpc>
              <a:spcBef>
                <a:spcPts val="188"/>
              </a:spcBef>
              <a:spcAft>
                <a:spcPts val="188"/>
              </a:spcAft>
              <a:buSzPts val="1600"/>
              <a:buNone/>
              <a:defRPr sz="1200" b="1"/>
            </a:lvl9pPr>
          </a:lstStyle>
          <a:p>
            <a:endParaRPr/>
          </a:p>
        </p:txBody>
      </p:sp>
      <p:sp>
        <p:nvSpPr>
          <p:cNvPr id="148" name="Google Shape;148;p81"/>
          <p:cNvSpPr txBox="1">
            <a:spLocks noGrp="1"/>
          </p:cNvSpPr>
          <p:nvPr>
            <p:ph type="body" idx="4"/>
          </p:nvPr>
        </p:nvSpPr>
        <p:spPr>
          <a:xfrm>
            <a:off x="5863847" y="1448202"/>
            <a:ext cx="2606040" cy="3017520"/>
          </a:xfrm>
          <a:prstGeom prst="rect">
            <a:avLst/>
          </a:prstGeom>
          <a:noFill/>
          <a:ln>
            <a:noFill/>
          </a:ln>
        </p:spPr>
        <p:txBody>
          <a:bodyPr spcFirstLastPara="1" wrap="square" lIns="91425" tIns="45700" rIns="91425" bIns="45700" anchor="ctr" anchorCtr="0">
            <a:normAutofit/>
          </a:bodyPr>
          <a:lstStyle>
            <a:lvl1pPr marL="342892" lvl="0" indent="-266693" algn="l">
              <a:lnSpc>
                <a:spcPct val="90000"/>
              </a:lnSpc>
              <a:spcBef>
                <a:spcPts val="900"/>
              </a:spcBef>
              <a:spcAft>
                <a:spcPts val="0"/>
              </a:spcAft>
              <a:buSzPts val="2000"/>
              <a:buChar char="●"/>
              <a:defRPr sz="1500"/>
            </a:lvl1pPr>
            <a:lvl2pPr marL="685783" lvl="1" indent="-257168" algn="l">
              <a:lnSpc>
                <a:spcPct val="90000"/>
              </a:lnSpc>
              <a:spcBef>
                <a:spcPts val="188"/>
              </a:spcBef>
              <a:spcAft>
                <a:spcPts val="0"/>
              </a:spcAft>
              <a:buSzPts val="1800"/>
              <a:buChar char="●"/>
              <a:defRPr sz="1350"/>
            </a:lvl2pPr>
            <a:lvl3pPr marL="1028675" lvl="2" indent="-247644" algn="l">
              <a:lnSpc>
                <a:spcPct val="90000"/>
              </a:lnSpc>
              <a:spcBef>
                <a:spcPts val="188"/>
              </a:spcBef>
              <a:spcAft>
                <a:spcPts val="0"/>
              </a:spcAft>
              <a:buSzPts val="1600"/>
              <a:buChar char="●"/>
              <a:defRPr sz="1200"/>
            </a:lvl3pPr>
            <a:lvl4pPr marL="1371566" lvl="3" indent="-238119" algn="l">
              <a:lnSpc>
                <a:spcPct val="90000"/>
              </a:lnSpc>
              <a:spcBef>
                <a:spcPts val="188"/>
              </a:spcBef>
              <a:spcAft>
                <a:spcPts val="0"/>
              </a:spcAft>
              <a:buSzPts val="1400"/>
              <a:buChar char="●"/>
              <a:defRPr sz="1050"/>
            </a:lvl4pPr>
            <a:lvl5pPr marL="1714457" lvl="4" indent="-238119" algn="l">
              <a:lnSpc>
                <a:spcPct val="90000"/>
              </a:lnSpc>
              <a:spcBef>
                <a:spcPts val="188"/>
              </a:spcBef>
              <a:spcAft>
                <a:spcPts val="0"/>
              </a:spcAft>
              <a:buSzPts val="1400"/>
              <a:buChar char="●"/>
              <a:defRPr sz="1050"/>
            </a:lvl5pPr>
            <a:lvl6pPr marL="2057348" lvl="5" indent="-238119" algn="l">
              <a:lnSpc>
                <a:spcPct val="90000"/>
              </a:lnSpc>
              <a:spcBef>
                <a:spcPts val="188"/>
              </a:spcBef>
              <a:spcAft>
                <a:spcPts val="0"/>
              </a:spcAft>
              <a:buSzPts val="1400"/>
              <a:buChar char="●"/>
              <a:defRPr sz="1050"/>
            </a:lvl6pPr>
            <a:lvl7pPr marL="2400240" lvl="6" indent="-238119" algn="l">
              <a:lnSpc>
                <a:spcPct val="90000"/>
              </a:lnSpc>
              <a:spcBef>
                <a:spcPts val="188"/>
              </a:spcBef>
              <a:spcAft>
                <a:spcPts val="0"/>
              </a:spcAft>
              <a:buSzPts val="1400"/>
              <a:buChar char="●"/>
              <a:defRPr sz="1050"/>
            </a:lvl7pPr>
            <a:lvl8pPr marL="2743132" lvl="7" indent="-238119" algn="l">
              <a:lnSpc>
                <a:spcPct val="90000"/>
              </a:lnSpc>
              <a:spcBef>
                <a:spcPts val="188"/>
              </a:spcBef>
              <a:spcAft>
                <a:spcPts val="0"/>
              </a:spcAft>
              <a:buSzPts val="1400"/>
              <a:buChar char="●"/>
              <a:defRPr sz="1050"/>
            </a:lvl8pPr>
            <a:lvl9pPr marL="3086023" lvl="8" indent="-238119" algn="l">
              <a:lnSpc>
                <a:spcPct val="90000"/>
              </a:lnSpc>
              <a:spcBef>
                <a:spcPts val="188"/>
              </a:spcBef>
              <a:spcAft>
                <a:spcPts val="188"/>
              </a:spcAft>
              <a:buSzPts val="1400"/>
              <a:buChar char="●"/>
              <a:defRPr sz="1050"/>
            </a:lvl9pPr>
          </a:lstStyle>
          <a:p>
            <a:endParaRPr/>
          </a:p>
        </p:txBody>
      </p:sp>
      <p:sp>
        <p:nvSpPr>
          <p:cNvPr id="149" name="Google Shape;149;p81"/>
          <p:cNvSpPr txBox="1">
            <a:spLocks noGrp="1"/>
          </p:cNvSpPr>
          <p:nvPr>
            <p:ph type="dt" idx="10"/>
          </p:nvPr>
        </p:nvSpPr>
        <p:spPr>
          <a:xfrm>
            <a:off x="196849"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81"/>
          <p:cNvSpPr txBox="1">
            <a:spLocks noGrp="1"/>
          </p:cNvSpPr>
          <p:nvPr>
            <p:ph type="ftr" idx="11"/>
          </p:nvPr>
        </p:nvSpPr>
        <p:spPr>
          <a:xfrm>
            <a:off x="2901951" y="4767264"/>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81"/>
          <p:cNvSpPr txBox="1">
            <a:spLocks noGrp="1"/>
          </p:cNvSpPr>
          <p:nvPr>
            <p:ph type="sldNum" idx="12"/>
          </p:nvPr>
        </p:nvSpPr>
        <p:spPr>
          <a:xfrm>
            <a:off x="7975603" y="4767264"/>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52" name="Google Shape;152;p81"/>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24091468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3"/>
        <p:cNvGrpSpPr/>
        <p:nvPr/>
      </p:nvGrpSpPr>
      <p:grpSpPr>
        <a:xfrm>
          <a:off x="0" y="0"/>
          <a:ext cx="0" cy="0"/>
          <a:chOff x="0" y="0"/>
          <a:chExt cx="0" cy="0"/>
        </a:xfrm>
      </p:grpSpPr>
      <p:sp>
        <p:nvSpPr>
          <p:cNvPr id="154" name="Google Shape;154;p82"/>
          <p:cNvSpPr txBox="1">
            <a:spLocks noGrp="1"/>
          </p:cNvSpPr>
          <p:nvPr>
            <p:ph type="title"/>
          </p:nvPr>
        </p:nvSpPr>
        <p:spPr>
          <a:xfrm>
            <a:off x="189690" y="842879"/>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82"/>
          <p:cNvSpPr txBox="1">
            <a:spLocks noGrp="1"/>
          </p:cNvSpPr>
          <p:nvPr>
            <p:ph type="dt" idx="10"/>
          </p:nvPr>
        </p:nvSpPr>
        <p:spPr>
          <a:xfrm>
            <a:off x="196849"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82"/>
          <p:cNvSpPr txBox="1">
            <a:spLocks noGrp="1"/>
          </p:cNvSpPr>
          <p:nvPr>
            <p:ph type="ftr" idx="11"/>
          </p:nvPr>
        </p:nvSpPr>
        <p:spPr>
          <a:xfrm>
            <a:off x="2901951" y="4767264"/>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82"/>
          <p:cNvSpPr txBox="1">
            <a:spLocks noGrp="1"/>
          </p:cNvSpPr>
          <p:nvPr>
            <p:ph type="sldNum" idx="12"/>
          </p:nvPr>
        </p:nvSpPr>
        <p:spPr>
          <a:xfrm>
            <a:off x="7975603" y="4767264"/>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58" name="Google Shape;158;p82"/>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575330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9"/>
        <p:cNvGrpSpPr/>
        <p:nvPr/>
      </p:nvGrpSpPr>
      <p:grpSpPr>
        <a:xfrm>
          <a:off x="0" y="0"/>
          <a:ext cx="0" cy="0"/>
          <a:chOff x="0" y="0"/>
          <a:chExt cx="0" cy="0"/>
        </a:xfrm>
      </p:grpSpPr>
      <p:sp>
        <p:nvSpPr>
          <p:cNvPr id="160" name="Google Shape;160;p83"/>
          <p:cNvSpPr txBox="1">
            <a:spLocks noGrp="1"/>
          </p:cNvSpPr>
          <p:nvPr>
            <p:ph type="dt" idx="10"/>
          </p:nvPr>
        </p:nvSpPr>
        <p:spPr>
          <a:xfrm>
            <a:off x="196849"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83"/>
          <p:cNvSpPr txBox="1">
            <a:spLocks noGrp="1"/>
          </p:cNvSpPr>
          <p:nvPr>
            <p:ph type="ftr" idx="11"/>
          </p:nvPr>
        </p:nvSpPr>
        <p:spPr>
          <a:xfrm>
            <a:off x="2901951" y="4767264"/>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83"/>
          <p:cNvSpPr txBox="1">
            <a:spLocks noGrp="1"/>
          </p:cNvSpPr>
          <p:nvPr>
            <p:ph type="sldNum" idx="12"/>
          </p:nvPr>
        </p:nvSpPr>
        <p:spPr>
          <a:xfrm>
            <a:off x="7975603" y="4767264"/>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63" name="Google Shape;163;p83"/>
          <p:cNvPicPr preferRelativeResize="0"/>
          <p:nvPr/>
        </p:nvPicPr>
        <p:blipFill rotWithShape="1">
          <a:blip r:embed="rId2">
            <a:alphaModFix/>
          </a:blip>
          <a:srcRect/>
          <a:stretch/>
        </p:blipFill>
        <p:spPr>
          <a:xfrm>
            <a:off x="20204" y="5030907"/>
            <a:ext cx="9144000" cy="129440"/>
          </a:xfrm>
          <a:prstGeom prst="rect">
            <a:avLst/>
          </a:prstGeom>
          <a:noFill/>
          <a:ln>
            <a:noFill/>
          </a:ln>
        </p:spPr>
      </p:pic>
      <p:sp>
        <p:nvSpPr>
          <p:cNvPr id="164" name="Google Shape;164;p83"/>
          <p:cNvSpPr/>
          <p:nvPr/>
        </p:nvSpPr>
        <p:spPr>
          <a:xfrm>
            <a:off x="8861898" y="569214"/>
            <a:ext cx="288036" cy="3998214"/>
          </a:xfrm>
          <a:prstGeom prst="rect">
            <a:avLst/>
          </a:prstGeom>
          <a:solidFill>
            <a:srgbClr val="000F4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65" name="Google Shape;165;p83"/>
          <p:cNvSpPr/>
          <p:nvPr/>
        </p:nvSpPr>
        <p:spPr>
          <a:xfrm>
            <a:off x="1" y="569214"/>
            <a:ext cx="288036" cy="3998214"/>
          </a:xfrm>
          <a:prstGeom prst="rect">
            <a:avLst/>
          </a:prstGeom>
          <a:solidFill>
            <a:srgbClr val="FE7A10"/>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879702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6"/>
        <p:cNvGrpSpPr/>
        <p:nvPr/>
      </p:nvGrpSpPr>
      <p:grpSpPr>
        <a:xfrm>
          <a:off x="0" y="0"/>
          <a:ext cx="0" cy="0"/>
          <a:chOff x="0" y="0"/>
          <a:chExt cx="0" cy="0"/>
        </a:xfrm>
      </p:grpSpPr>
      <p:sp>
        <p:nvSpPr>
          <p:cNvPr id="167" name="Google Shape;167;p84"/>
          <p:cNvSpPr txBox="1">
            <a:spLocks noGrp="1"/>
          </p:cNvSpPr>
          <p:nvPr>
            <p:ph type="title"/>
          </p:nvPr>
        </p:nvSpPr>
        <p:spPr>
          <a:xfrm>
            <a:off x="192024" y="857250"/>
            <a:ext cx="2125980" cy="1783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84"/>
          <p:cNvSpPr txBox="1">
            <a:spLocks noGrp="1"/>
          </p:cNvSpPr>
          <p:nvPr>
            <p:ph type="body" idx="1"/>
          </p:nvPr>
        </p:nvSpPr>
        <p:spPr>
          <a:xfrm>
            <a:off x="2900934" y="651510"/>
            <a:ext cx="5486400" cy="3840480"/>
          </a:xfrm>
          <a:prstGeom prst="rect">
            <a:avLst/>
          </a:prstGeom>
          <a:noFill/>
          <a:ln>
            <a:noFill/>
          </a:ln>
        </p:spPr>
        <p:txBody>
          <a:bodyPr spcFirstLastPara="1" wrap="square" lIns="91425" tIns="45700" rIns="91425" bIns="45700" anchor="ctr" anchorCtr="0">
            <a:normAutofit/>
          </a:bodyPr>
          <a:lstStyle>
            <a:lvl1pPr marL="342892" lvl="0" indent="-266693" algn="l">
              <a:lnSpc>
                <a:spcPct val="90000"/>
              </a:lnSpc>
              <a:spcBef>
                <a:spcPts val="900"/>
              </a:spcBef>
              <a:spcAft>
                <a:spcPts val="0"/>
              </a:spcAft>
              <a:buSzPts val="2000"/>
              <a:buChar char="●"/>
              <a:defRPr sz="1500"/>
            </a:lvl1pPr>
            <a:lvl2pPr marL="685783" lvl="1" indent="-257168" algn="l">
              <a:lnSpc>
                <a:spcPct val="90000"/>
              </a:lnSpc>
              <a:spcBef>
                <a:spcPts val="188"/>
              </a:spcBef>
              <a:spcAft>
                <a:spcPts val="0"/>
              </a:spcAft>
              <a:buSzPts val="1800"/>
              <a:buChar char="●"/>
              <a:defRPr sz="1350"/>
            </a:lvl2pPr>
            <a:lvl3pPr marL="1028675" lvl="2" indent="-247644" algn="l">
              <a:lnSpc>
                <a:spcPct val="90000"/>
              </a:lnSpc>
              <a:spcBef>
                <a:spcPts val="188"/>
              </a:spcBef>
              <a:spcAft>
                <a:spcPts val="0"/>
              </a:spcAft>
              <a:buSzPts val="1600"/>
              <a:buChar char="●"/>
              <a:defRPr sz="1200"/>
            </a:lvl3pPr>
            <a:lvl4pPr marL="1371566" lvl="3" indent="-238119" algn="l">
              <a:lnSpc>
                <a:spcPct val="90000"/>
              </a:lnSpc>
              <a:spcBef>
                <a:spcPts val="188"/>
              </a:spcBef>
              <a:spcAft>
                <a:spcPts val="0"/>
              </a:spcAft>
              <a:buSzPts val="1400"/>
              <a:buChar char="●"/>
              <a:defRPr sz="1050"/>
            </a:lvl4pPr>
            <a:lvl5pPr marL="1714457" lvl="4" indent="-238119" algn="l">
              <a:lnSpc>
                <a:spcPct val="90000"/>
              </a:lnSpc>
              <a:spcBef>
                <a:spcPts val="188"/>
              </a:spcBef>
              <a:spcAft>
                <a:spcPts val="0"/>
              </a:spcAft>
              <a:buSzPts val="1400"/>
              <a:buChar char="●"/>
              <a:defRPr sz="1050"/>
            </a:lvl5pPr>
            <a:lvl6pPr marL="2057348" lvl="5" indent="-238119" algn="l">
              <a:lnSpc>
                <a:spcPct val="90000"/>
              </a:lnSpc>
              <a:spcBef>
                <a:spcPts val="188"/>
              </a:spcBef>
              <a:spcAft>
                <a:spcPts val="0"/>
              </a:spcAft>
              <a:buSzPts val="1400"/>
              <a:buChar char="●"/>
              <a:defRPr sz="1050"/>
            </a:lvl6pPr>
            <a:lvl7pPr marL="2400240" lvl="6" indent="-238119" algn="l">
              <a:lnSpc>
                <a:spcPct val="90000"/>
              </a:lnSpc>
              <a:spcBef>
                <a:spcPts val="188"/>
              </a:spcBef>
              <a:spcAft>
                <a:spcPts val="0"/>
              </a:spcAft>
              <a:buSzPts val="1400"/>
              <a:buChar char="●"/>
              <a:defRPr sz="1050"/>
            </a:lvl7pPr>
            <a:lvl8pPr marL="2743132" lvl="7" indent="-238119" algn="l">
              <a:lnSpc>
                <a:spcPct val="90000"/>
              </a:lnSpc>
              <a:spcBef>
                <a:spcPts val="188"/>
              </a:spcBef>
              <a:spcAft>
                <a:spcPts val="0"/>
              </a:spcAft>
              <a:buSzPts val="1400"/>
              <a:buChar char="●"/>
              <a:defRPr sz="1050"/>
            </a:lvl8pPr>
            <a:lvl9pPr marL="3086023" lvl="8" indent="-238119" algn="l">
              <a:lnSpc>
                <a:spcPct val="90000"/>
              </a:lnSpc>
              <a:spcBef>
                <a:spcPts val="188"/>
              </a:spcBef>
              <a:spcAft>
                <a:spcPts val="188"/>
              </a:spcAft>
              <a:buSzPts val="1400"/>
              <a:buChar char="●"/>
              <a:defRPr sz="1050"/>
            </a:lvl9pPr>
          </a:lstStyle>
          <a:p>
            <a:endParaRPr/>
          </a:p>
        </p:txBody>
      </p:sp>
      <p:sp>
        <p:nvSpPr>
          <p:cNvPr id="169" name="Google Shape;169;p84"/>
          <p:cNvSpPr txBox="1">
            <a:spLocks noGrp="1"/>
          </p:cNvSpPr>
          <p:nvPr>
            <p:ph type="body" idx="2"/>
          </p:nvPr>
        </p:nvSpPr>
        <p:spPr>
          <a:xfrm>
            <a:off x="192024" y="2620633"/>
            <a:ext cx="2125980" cy="1741493"/>
          </a:xfrm>
          <a:prstGeom prst="rect">
            <a:avLst/>
          </a:prstGeom>
          <a:noFill/>
          <a:ln>
            <a:noFill/>
          </a:ln>
        </p:spPr>
        <p:txBody>
          <a:bodyPr spcFirstLastPara="1" wrap="square" lIns="91425" tIns="45700" rIns="91425" bIns="45700" anchor="t" anchorCtr="0">
            <a:normAutofit/>
          </a:bodyPr>
          <a:lstStyle>
            <a:lvl1pPr marL="342892" lvl="0" indent="-171446" algn="l">
              <a:lnSpc>
                <a:spcPct val="100000"/>
              </a:lnSpc>
              <a:spcBef>
                <a:spcPts val="900"/>
              </a:spcBef>
              <a:spcAft>
                <a:spcPts val="0"/>
              </a:spcAft>
              <a:buSzPts val="1400"/>
              <a:buNone/>
              <a:defRPr sz="1050">
                <a:solidFill>
                  <a:srgbClr val="FFFFFF"/>
                </a:solidFill>
              </a:defRPr>
            </a:lvl1pPr>
            <a:lvl2pPr marL="685783" lvl="1" indent="-171446" algn="l">
              <a:lnSpc>
                <a:spcPct val="90000"/>
              </a:lnSpc>
              <a:spcBef>
                <a:spcPts val="188"/>
              </a:spcBef>
              <a:spcAft>
                <a:spcPts val="0"/>
              </a:spcAft>
              <a:buSzPts val="1200"/>
              <a:buNone/>
              <a:defRPr sz="900"/>
            </a:lvl2pPr>
            <a:lvl3pPr marL="1028675" lvl="2" indent="-171446" algn="l">
              <a:lnSpc>
                <a:spcPct val="90000"/>
              </a:lnSpc>
              <a:spcBef>
                <a:spcPts val="188"/>
              </a:spcBef>
              <a:spcAft>
                <a:spcPts val="0"/>
              </a:spcAft>
              <a:buSzPts val="1000"/>
              <a:buNone/>
              <a:defRPr sz="750"/>
            </a:lvl3pPr>
            <a:lvl4pPr marL="1371566" lvl="3" indent="-171446" algn="l">
              <a:lnSpc>
                <a:spcPct val="90000"/>
              </a:lnSpc>
              <a:spcBef>
                <a:spcPts val="188"/>
              </a:spcBef>
              <a:spcAft>
                <a:spcPts val="0"/>
              </a:spcAft>
              <a:buSzPts val="900"/>
              <a:buNone/>
              <a:defRPr sz="675"/>
            </a:lvl4pPr>
            <a:lvl5pPr marL="1714457" lvl="4" indent="-171446" algn="l">
              <a:lnSpc>
                <a:spcPct val="90000"/>
              </a:lnSpc>
              <a:spcBef>
                <a:spcPts val="188"/>
              </a:spcBef>
              <a:spcAft>
                <a:spcPts val="0"/>
              </a:spcAft>
              <a:buSzPts val="900"/>
              <a:buNone/>
              <a:defRPr sz="675"/>
            </a:lvl5pPr>
            <a:lvl6pPr marL="2057348" lvl="5" indent="-171446" algn="l">
              <a:lnSpc>
                <a:spcPct val="90000"/>
              </a:lnSpc>
              <a:spcBef>
                <a:spcPts val="188"/>
              </a:spcBef>
              <a:spcAft>
                <a:spcPts val="0"/>
              </a:spcAft>
              <a:buSzPts val="900"/>
              <a:buNone/>
              <a:defRPr sz="675"/>
            </a:lvl6pPr>
            <a:lvl7pPr marL="2400240" lvl="6" indent="-171446" algn="l">
              <a:lnSpc>
                <a:spcPct val="90000"/>
              </a:lnSpc>
              <a:spcBef>
                <a:spcPts val="188"/>
              </a:spcBef>
              <a:spcAft>
                <a:spcPts val="0"/>
              </a:spcAft>
              <a:buSzPts val="900"/>
              <a:buNone/>
              <a:defRPr sz="675"/>
            </a:lvl7pPr>
            <a:lvl8pPr marL="2743132" lvl="7" indent="-171446" algn="l">
              <a:lnSpc>
                <a:spcPct val="90000"/>
              </a:lnSpc>
              <a:spcBef>
                <a:spcPts val="188"/>
              </a:spcBef>
              <a:spcAft>
                <a:spcPts val="0"/>
              </a:spcAft>
              <a:buSzPts val="900"/>
              <a:buNone/>
              <a:defRPr sz="675"/>
            </a:lvl8pPr>
            <a:lvl9pPr marL="3086023" lvl="8" indent="-171446" algn="l">
              <a:lnSpc>
                <a:spcPct val="90000"/>
              </a:lnSpc>
              <a:spcBef>
                <a:spcPts val="188"/>
              </a:spcBef>
              <a:spcAft>
                <a:spcPts val="188"/>
              </a:spcAft>
              <a:buSzPts val="900"/>
              <a:buNone/>
              <a:defRPr sz="675"/>
            </a:lvl9pPr>
          </a:lstStyle>
          <a:p>
            <a:endParaRPr/>
          </a:p>
        </p:txBody>
      </p:sp>
      <p:sp>
        <p:nvSpPr>
          <p:cNvPr id="170" name="Google Shape;170;p84"/>
          <p:cNvSpPr txBox="1">
            <a:spLocks noGrp="1"/>
          </p:cNvSpPr>
          <p:nvPr>
            <p:ph type="dt" idx="10"/>
          </p:nvPr>
        </p:nvSpPr>
        <p:spPr>
          <a:xfrm>
            <a:off x="196849"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84"/>
          <p:cNvSpPr txBox="1">
            <a:spLocks noGrp="1"/>
          </p:cNvSpPr>
          <p:nvPr>
            <p:ph type="ftr" idx="11"/>
          </p:nvPr>
        </p:nvSpPr>
        <p:spPr>
          <a:xfrm>
            <a:off x="2901951" y="4767264"/>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84"/>
          <p:cNvSpPr txBox="1">
            <a:spLocks noGrp="1"/>
          </p:cNvSpPr>
          <p:nvPr>
            <p:ph type="sldNum" idx="12"/>
          </p:nvPr>
        </p:nvSpPr>
        <p:spPr>
          <a:xfrm>
            <a:off x="7975603" y="4767264"/>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73" name="Google Shape;173;p84"/>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12582459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4"/>
        <p:cNvGrpSpPr/>
        <p:nvPr/>
      </p:nvGrpSpPr>
      <p:grpSpPr>
        <a:xfrm>
          <a:off x="0" y="0"/>
          <a:ext cx="0" cy="0"/>
          <a:chOff x="0" y="0"/>
          <a:chExt cx="0" cy="0"/>
        </a:xfrm>
      </p:grpSpPr>
      <p:sp>
        <p:nvSpPr>
          <p:cNvPr id="175" name="Google Shape;175;p85"/>
          <p:cNvSpPr txBox="1">
            <a:spLocks noGrp="1"/>
          </p:cNvSpPr>
          <p:nvPr>
            <p:ph type="title"/>
          </p:nvPr>
        </p:nvSpPr>
        <p:spPr>
          <a:xfrm>
            <a:off x="192024" y="857250"/>
            <a:ext cx="2125980" cy="1783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85"/>
          <p:cNvSpPr>
            <a:spLocks noGrp="1"/>
          </p:cNvSpPr>
          <p:nvPr>
            <p:ph type="pic" idx="2"/>
          </p:nvPr>
        </p:nvSpPr>
        <p:spPr>
          <a:xfrm>
            <a:off x="2677984" y="575564"/>
            <a:ext cx="6086423" cy="3998214"/>
          </a:xfrm>
          <a:prstGeom prst="rect">
            <a:avLst/>
          </a:prstGeom>
          <a:solidFill>
            <a:srgbClr val="BFBFBF"/>
          </a:solidFill>
          <a:ln>
            <a:noFill/>
          </a:ln>
        </p:spPr>
        <p:txBody>
          <a:bodyPr spcFirstLastPara="1" wrap="square" lIns="91425" tIns="45700" rIns="91425" bIns="45700" anchor="t" anchorCtr="0">
            <a:normAutofit/>
          </a:bodyPr>
          <a:lstStyle>
            <a:lvl1pPr marR="0" lvl="0" algn="l" rtl="0">
              <a:lnSpc>
                <a:spcPct val="90000"/>
              </a:lnSpc>
              <a:spcBef>
                <a:spcPts val="900"/>
              </a:spcBef>
              <a:spcAft>
                <a:spcPts val="0"/>
              </a:spcAft>
              <a:buClr>
                <a:schemeClr val="accent1"/>
              </a:buClr>
              <a:buSzPts val="3200"/>
              <a:buFont typeface="Noto Sans Symbols"/>
              <a:buNone/>
              <a:defRPr sz="2400" b="0" i="0" u="none" strike="noStrike" cap="none">
                <a:solidFill>
                  <a:srgbClr val="000F46"/>
                </a:solidFill>
                <a:latin typeface="Corbel"/>
                <a:ea typeface="Corbel"/>
                <a:cs typeface="Corbel"/>
                <a:sym typeface="Corbel"/>
              </a:defRPr>
            </a:lvl1pPr>
            <a:lvl2pPr marR="0" lvl="1" algn="l" rtl="0">
              <a:lnSpc>
                <a:spcPct val="90000"/>
              </a:lnSpc>
              <a:spcBef>
                <a:spcPts val="188"/>
              </a:spcBef>
              <a:spcAft>
                <a:spcPts val="0"/>
              </a:spcAft>
              <a:buClr>
                <a:schemeClr val="accent1"/>
              </a:buClr>
              <a:buSzPts val="2800"/>
              <a:buFont typeface="Noto Sans Symbols"/>
              <a:buNone/>
              <a:defRPr sz="2100" b="0" i="0" u="none" strike="noStrike" cap="none">
                <a:solidFill>
                  <a:srgbClr val="000F46"/>
                </a:solidFill>
                <a:latin typeface="Corbel"/>
                <a:ea typeface="Corbel"/>
                <a:cs typeface="Corbel"/>
                <a:sym typeface="Corbel"/>
              </a:defRPr>
            </a:lvl2pPr>
            <a:lvl3pPr marR="0" lvl="2" algn="l" rtl="0">
              <a:lnSpc>
                <a:spcPct val="90000"/>
              </a:lnSpc>
              <a:spcBef>
                <a:spcPts val="188"/>
              </a:spcBef>
              <a:spcAft>
                <a:spcPts val="0"/>
              </a:spcAft>
              <a:buClr>
                <a:schemeClr val="accent1"/>
              </a:buClr>
              <a:buSzPts val="2400"/>
              <a:buFont typeface="Noto Sans Symbols"/>
              <a:buNone/>
              <a:defRPr sz="1800" b="0" i="0" u="none" strike="noStrike" cap="none">
                <a:solidFill>
                  <a:srgbClr val="000F46"/>
                </a:solidFill>
                <a:latin typeface="Corbel"/>
                <a:ea typeface="Corbel"/>
                <a:cs typeface="Corbel"/>
                <a:sym typeface="Corbel"/>
              </a:defRPr>
            </a:lvl3pPr>
            <a:lvl4pPr marR="0" lvl="3" algn="l" rtl="0">
              <a:lnSpc>
                <a:spcPct val="90000"/>
              </a:lnSpc>
              <a:spcBef>
                <a:spcPts val="188"/>
              </a:spcBef>
              <a:spcAft>
                <a:spcPts val="0"/>
              </a:spcAft>
              <a:buClr>
                <a:schemeClr val="accent1"/>
              </a:buClr>
              <a:buSzPts val="2000"/>
              <a:buFont typeface="Noto Sans Symbols"/>
              <a:buNone/>
              <a:defRPr sz="1500" b="0" i="0" u="none" strike="noStrike" cap="none">
                <a:solidFill>
                  <a:srgbClr val="000F46"/>
                </a:solidFill>
                <a:latin typeface="Corbel"/>
                <a:ea typeface="Corbel"/>
                <a:cs typeface="Corbel"/>
                <a:sym typeface="Corbel"/>
              </a:defRPr>
            </a:lvl4pPr>
            <a:lvl5pPr marR="0" lvl="4" algn="l" rtl="0">
              <a:lnSpc>
                <a:spcPct val="90000"/>
              </a:lnSpc>
              <a:spcBef>
                <a:spcPts val="188"/>
              </a:spcBef>
              <a:spcAft>
                <a:spcPts val="0"/>
              </a:spcAft>
              <a:buClr>
                <a:schemeClr val="accent1"/>
              </a:buClr>
              <a:buSzPts val="2000"/>
              <a:buFont typeface="Noto Sans Symbols"/>
              <a:buNone/>
              <a:defRPr sz="1500" b="0" i="0" u="none" strike="noStrike" cap="none">
                <a:solidFill>
                  <a:srgbClr val="000F46"/>
                </a:solidFill>
                <a:latin typeface="Corbel"/>
                <a:ea typeface="Corbel"/>
                <a:cs typeface="Corbel"/>
                <a:sym typeface="Corbel"/>
              </a:defRPr>
            </a:lvl5pPr>
            <a:lvl6pPr marR="0" lvl="5"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orbel"/>
                <a:ea typeface="Corbel"/>
                <a:cs typeface="Corbel"/>
                <a:sym typeface="Corbel"/>
              </a:defRPr>
            </a:lvl6pPr>
            <a:lvl7pPr marR="0" lvl="6"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orbel"/>
                <a:ea typeface="Corbel"/>
                <a:cs typeface="Corbel"/>
                <a:sym typeface="Corbel"/>
              </a:defRPr>
            </a:lvl7pPr>
            <a:lvl8pPr marR="0" lvl="7"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orbel"/>
                <a:ea typeface="Corbel"/>
                <a:cs typeface="Corbel"/>
                <a:sym typeface="Corbel"/>
              </a:defRPr>
            </a:lvl8pPr>
            <a:lvl9pPr marR="0" lvl="8" algn="l" rtl="0">
              <a:lnSpc>
                <a:spcPct val="90000"/>
              </a:lnSpc>
              <a:spcBef>
                <a:spcPts val="188"/>
              </a:spcBef>
              <a:spcAft>
                <a:spcPts val="188"/>
              </a:spcAft>
              <a:buClr>
                <a:schemeClr val="accent1"/>
              </a:buClr>
              <a:buSzPts val="2000"/>
              <a:buFont typeface="Noto Sans Symbols"/>
              <a:buNone/>
              <a:defRPr sz="1500" b="0" i="0" u="none" strike="noStrike" cap="none">
                <a:solidFill>
                  <a:srgbClr val="595959"/>
                </a:solidFill>
                <a:latin typeface="Corbel"/>
                <a:ea typeface="Corbel"/>
                <a:cs typeface="Corbel"/>
                <a:sym typeface="Corbel"/>
              </a:defRPr>
            </a:lvl9pPr>
          </a:lstStyle>
          <a:p>
            <a:endParaRPr/>
          </a:p>
        </p:txBody>
      </p:sp>
      <p:sp>
        <p:nvSpPr>
          <p:cNvPr id="177" name="Google Shape;177;p85"/>
          <p:cNvSpPr txBox="1">
            <a:spLocks noGrp="1"/>
          </p:cNvSpPr>
          <p:nvPr>
            <p:ph type="body" idx="1"/>
          </p:nvPr>
        </p:nvSpPr>
        <p:spPr>
          <a:xfrm>
            <a:off x="192024" y="2619756"/>
            <a:ext cx="2125980" cy="1741932"/>
          </a:xfrm>
          <a:prstGeom prst="rect">
            <a:avLst/>
          </a:prstGeom>
          <a:noFill/>
          <a:ln>
            <a:noFill/>
          </a:ln>
        </p:spPr>
        <p:txBody>
          <a:bodyPr spcFirstLastPara="1" wrap="square" lIns="91425" tIns="45700" rIns="91425" bIns="45700" anchor="t" anchorCtr="0">
            <a:normAutofit/>
          </a:bodyPr>
          <a:lstStyle>
            <a:lvl1pPr marL="342892" lvl="0" indent="-171446" algn="l">
              <a:lnSpc>
                <a:spcPct val="100000"/>
              </a:lnSpc>
              <a:spcBef>
                <a:spcPts val="900"/>
              </a:spcBef>
              <a:spcAft>
                <a:spcPts val="0"/>
              </a:spcAft>
              <a:buSzPts val="1400"/>
              <a:buNone/>
              <a:defRPr sz="1050">
                <a:solidFill>
                  <a:srgbClr val="FFFFFF"/>
                </a:solidFill>
              </a:defRPr>
            </a:lvl1pPr>
            <a:lvl2pPr marL="685783" lvl="1" indent="-171446" algn="l">
              <a:lnSpc>
                <a:spcPct val="90000"/>
              </a:lnSpc>
              <a:spcBef>
                <a:spcPts val="188"/>
              </a:spcBef>
              <a:spcAft>
                <a:spcPts val="0"/>
              </a:spcAft>
              <a:buSzPts val="1200"/>
              <a:buNone/>
              <a:defRPr sz="900"/>
            </a:lvl2pPr>
            <a:lvl3pPr marL="1028675" lvl="2" indent="-171446" algn="l">
              <a:lnSpc>
                <a:spcPct val="90000"/>
              </a:lnSpc>
              <a:spcBef>
                <a:spcPts val="188"/>
              </a:spcBef>
              <a:spcAft>
                <a:spcPts val="0"/>
              </a:spcAft>
              <a:buSzPts val="1000"/>
              <a:buNone/>
              <a:defRPr sz="750"/>
            </a:lvl3pPr>
            <a:lvl4pPr marL="1371566" lvl="3" indent="-171446" algn="l">
              <a:lnSpc>
                <a:spcPct val="90000"/>
              </a:lnSpc>
              <a:spcBef>
                <a:spcPts val="188"/>
              </a:spcBef>
              <a:spcAft>
                <a:spcPts val="0"/>
              </a:spcAft>
              <a:buSzPts val="900"/>
              <a:buNone/>
              <a:defRPr sz="675"/>
            </a:lvl4pPr>
            <a:lvl5pPr marL="1714457" lvl="4" indent="-171446" algn="l">
              <a:lnSpc>
                <a:spcPct val="90000"/>
              </a:lnSpc>
              <a:spcBef>
                <a:spcPts val="188"/>
              </a:spcBef>
              <a:spcAft>
                <a:spcPts val="0"/>
              </a:spcAft>
              <a:buSzPts val="900"/>
              <a:buNone/>
              <a:defRPr sz="675"/>
            </a:lvl5pPr>
            <a:lvl6pPr marL="2057348" lvl="5" indent="-171446" algn="l">
              <a:lnSpc>
                <a:spcPct val="90000"/>
              </a:lnSpc>
              <a:spcBef>
                <a:spcPts val="188"/>
              </a:spcBef>
              <a:spcAft>
                <a:spcPts val="0"/>
              </a:spcAft>
              <a:buSzPts val="900"/>
              <a:buNone/>
              <a:defRPr sz="675"/>
            </a:lvl6pPr>
            <a:lvl7pPr marL="2400240" lvl="6" indent="-171446" algn="l">
              <a:lnSpc>
                <a:spcPct val="90000"/>
              </a:lnSpc>
              <a:spcBef>
                <a:spcPts val="188"/>
              </a:spcBef>
              <a:spcAft>
                <a:spcPts val="0"/>
              </a:spcAft>
              <a:buSzPts val="900"/>
              <a:buNone/>
              <a:defRPr sz="675"/>
            </a:lvl7pPr>
            <a:lvl8pPr marL="2743132" lvl="7" indent="-171446" algn="l">
              <a:lnSpc>
                <a:spcPct val="90000"/>
              </a:lnSpc>
              <a:spcBef>
                <a:spcPts val="188"/>
              </a:spcBef>
              <a:spcAft>
                <a:spcPts val="0"/>
              </a:spcAft>
              <a:buSzPts val="900"/>
              <a:buNone/>
              <a:defRPr sz="675"/>
            </a:lvl8pPr>
            <a:lvl9pPr marL="3086023" lvl="8" indent="-171446" algn="l">
              <a:lnSpc>
                <a:spcPct val="90000"/>
              </a:lnSpc>
              <a:spcBef>
                <a:spcPts val="188"/>
              </a:spcBef>
              <a:spcAft>
                <a:spcPts val="188"/>
              </a:spcAft>
              <a:buSzPts val="900"/>
              <a:buNone/>
              <a:defRPr sz="675"/>
            </a:lvl9pPr>
          </a:lstStyle>
          <a:p>
            <a:endParaRPr/>
          </a:p>
        </p:txBody>
      </p:sp>
      <p:sp>
        <p:nvSpPr>
          <p:cNvPr id="178" name="Google Shape;178;p85"/>
          <p:cNvSpPr txBox="1">
            <a:spLocks noGrp="1"/>
          </p:cNvSpPr>
          <p:nvPr>
            <p:ph type="dt" idx="10"/>
          </p:nvPr>
        </p:nvSpPr>
        <p:spPr>
          <a:xfrm>
            <a:off x="196849"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85"/>
          <p:cNvSpPr txBox="1">
            <a:spLocks noGrp="1"/>
          </p:cNvSpPr>
          <p:nvPr>
            <p:ph type="ftr" idx="11"/>
          </p:nvPr>
        </p:nvSpPr>
        <p:spPr>
          <a:xfrm>
            <a:off x="2624327" y="4767264"/>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85"/>
          <p:cNvSpPr txBox="1">
            <a:spLocks noGrp="1"/>
          </p:cNvSpPr>
          <p:nvPr>
            <p:ph type="sldNum" idx="12"/>
          </p:nvPr>
        </p:nvSpPr>
        <p:spPr>
          <a:xfrm>
            <a:off x="7975603" y="4767264"/>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81" name="Google Shape;181;p85"/>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32120829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2"/>
        <p:cNvGrpSpPr/>
        <p:nvPr/>
      </p:nvGrpSpPr>
      <p:grpSpPr>
        <a:xfrm>
          <a:off x="0" y="0"/>
          <a:ext cx="0" cy="0"/>
          <a:chOff x="0" y="0"/>
          <a:chExt cx="0" cy="0"/>
        </a:xfrm>
      </p:grpSpPr>
      <p:sp>
        <p:nvSpPr>
          <p:cNvPr id="183" name="Google Shape;183;p86"/>
          <p:cNvSpPr txBox="1">
            <a:spLocks noGrp="1"/>
          </p:cNvSpPr>
          <p:nvPr>
            <p:ph type="title"/>
          </p:nvPr>
        </p:nvSpPr>
        <p:spPr>
          <a:xfrm>
            <a:off x="189690" y="842879"/>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86"/>
          <p:cNvSpPr txBox="1">
            <a:spLocks noGrp="1"/>
          </p:cNvSpPr>
          <p:nvPr>
            <p:ph type="body" idx="1"/>
          </p:nvPr>
        </p:nvSpPr>
        <p:spPr>
          <a:xfrm rot="5400000">
            <a:off x="3724911" y="-174879"/>
            <a:ext cx="3840480" cy="5486400"/>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900"/>
              </a:spcBef>
              <a:spcAft>
                <a:spcPts val="0"/>
              </a:spcAft>
              <a:buSzPts val="1800"/>
              <a:buChar char="●"/>
              <a:defRPr/>
            </a:lvl1pPr>
            <a:lvl2pPr marL="685783" lvl="1" indent="-257168" algn="l">
              <a:lnSpc>
                <a:spcPct val="90000"/>
              </a:lnSpc>
              <a:spcBef>
                <a:spcPts val="188"/>
              </a:spcBef>
              <a:spcAft>
                <a:spcPts val="0"/>
              </a:spcAft>
              <a:buSzPts val="1800"/>
              <a:buChar char="●"/>
              <a:defRPr/>
            </a:lvl2pPr>
            <a:lvl3pPr marL="1028675" lvl="2" indent="-257168" algn="l">
              <a:lnSpc>
                <a:spcPct val="90000"/>
              </a:lnSpc>
              <a:spcBef>
                <a:spcPts val="188"/>
              </a:spcBef>
              <a:spcAft>
                <a:spcPts val="0"/>
              </a:spcAft>
              <a:buSzPts val="1800"/>
              <a:buChar char="●"/>
              <a:defRPr/>
            </a:lvl3pPr>
            <a:lvl4pPr marL="1371566" lvl="3" indent="-257168" algn="l">
              <a:lnSpc>
                <a:spcPct val="90000"/>
              </a:lnSpc>
              <a:spcBef>
                <a:spcPts val="188"/>
              </a:spcBef>
              <a:spcAft>
                <a:spcPts val="0"/>
              </a:spcAft>
              <a:buSzPts val="1800"/>
              <a:buChar char="●"/>
              <a:defRPr/>
            </a:lvl4pPr>
            <a:lvl5pPr marL="1714457" lvl="4" indent="-257168" algn="l">
              <a:lnSpc>
                <a:spcPct val="90000"/>
              </a:lnSpc>
              <a:spcBef>
                <a:spcPts val="188"/>
              </a:spcBef>
              <a:spcAft>
                <a:spcPts val="0"/>
              </a:spcAft>
              <a:buSzPts val="1800"/>
              <a:buChar char="●"/>
              <a:defRPr/>
            </a:lvl5pPr>
            <a:lvl6pPr marL="2057348" lvl="5" indent="-257168" algn="l">
              <a:lnSpc>
                <a:spcPct val="90000"/>
              </a:lnSpc>
              <a:spcBef>
                <a:spcPts val="188"/>
              </a:spcBef>
              <a:spcAft>
                <a:spcPts val="0"/>
              </a:spcAft>
              <a:buSzPts val="1800"/>
              <a:buChar char="●"/>
              <a:defRPr/>
            </a:lvl6pPr>
            <a:lvl7pPr marL="2400240" lvl="6" indent="-257168" algn="l">
              <a:lnSpc>
                <a:spcPct val="90000"/>
              </a:lnSpc>
              <a:spcBef>
                <a:spcPts val="188"/>
              </a:spcBef>
              <a:spcAft>
                <a:spcPts val="0"/>
              </a:spcAft>
              <a:buSzPts val="1800"/>
              <a:buChar char="●"/>
              <a:defRPr/>
            </a:lvl7pPr>
            <a:lvl8pPr marL="2743132" lvl="7" indent="-257168" algn="l">
              <a:lnSpc>
                <a:spcPct val="90000"/>
              </a:lnSpc>
              <a:spcBef>
                <a:spcPts val="188"/>
              </a:spcBef>
              <a:spcAft>
                <a:spcPts val="0"/>
              </a:spcAft>
              <a:buSzPts val="1800"/>
              <a:buChar char="●"/>
              <a:defRPr/>
            </a:lvl8pPr>
            <a:lvl9pPr marL="3086023" lvl="8" indent="-257168" algn="l">
              <a:lnSpc>
                <a:spcPct val="90000"/>
              </a:lnSpc>
              <a:spcBef>
                <a:spcPts val="188"/>
              </a:spcBef>
              <a:spcAft>
                <a:spcPts val="188"/>
              </a:spcAft>
              <a:buSzPts val="1800"/>
              <a:buChar char="●"/>
              <a:defRPr/>
            </a:lvl9pPr>
          </a:lstStyle>
          <a:p>
            <a:endParaRPr/>
          </a:p>
        </p:txBody>
      </p:sp>
      <p:sp>
        <p:nvSpPr>
          <p:cNvPr id="185" name="Google Shape;185;p86"/>
          <p:cNvSpPr txBox="1">
            <a:spLocks noGrp="1"/>
          </p:cNvSpPr>
          <p:nvPr>
            <p:ph type="dt" idx="10"/>
          </p:nvPr>
        </p:nvSpPr>
        <p:spPr>
          <a:xfrm>
            <a:off x="196849"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86"/>
          <p:cNvSpPr txBox="1">
            <a:spLocks noGrp="1"/>
          </p:cNvSpPr>
          <p:nvPr>
            <p:ph type="ftr" idx="11"/>
          </p:nvPr>
        </p:nvSpPr>
        <p:spPr>
          <a:xfrm>
            <a:off x="2901951" y="4767264"/>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86"/>
          <p:cNvSpPr txBox="1">
            <a:spLocks noGrp="1"/>
          </p:cNvSpPr>
          <p:nvPr>
            <p:ph type="sldNum" idx="12"/>
          </p:nvPr>
        </p:nvSpPr>
        <p:spPr>
          <a:xfrm>
            <a:off x="7975603" y="4767264"/>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88" name="Google Shape;188;p86"/>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30513374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9"/>
        <p:cNvGrpSpPr/>
        <p:nvPr/>
      </p:nvGrpSpPr>
      <p:grpSpPr>
        <a:xfrm>
          <a:off x="0" y="0"/>
          <a:ext cx="0" cy="0"/>
          <a:chOff x="0" y="0"/>
          <a:chExt cx="0" cy="0"/>
        </a:xfrm>
      </p:grpSpPr>
      <p:sp>
        <p:nvSpPr>
          <p:cNvPr id="190" name="Google Shape;190;p87"/>
          <p:cNvSpPr txBox="1">
            <a:spLocks noGrp="1"/>
          </p:cNvSpPr>
          <p:nvPr>
            <p:ph type="title"/>
          </p:nvPr>
        </p:nvSpPr>
        <p:spPr>
          <a:xfrm rot="5400000">
            <a:off x="-514350" y="1543050"/>
            <a:ext cx="3714750" cy="21145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87"/>
          <p:cNvSpPr txBox="1">
            <a:spLocks noGrp="1"/>
          </p:cNvSpPr>
          <p:nvPr>
            <p:ph type="body" idx="1"/>
          </p:nvPr>
        </p:nvSpPr>
        <p:spPr>
          <a:xfrm rot="5400000">
            <a:off x="3723894" y="-171450"/>
            <a:ext cx="3840480" cy="5486400"/>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900"/>
              </a:spcBef>
              <a:spcAft>
                <a:spcPts val="0"/>
              </a:spcAft>
              <a:buSzPts val="1800"/>
              <a:buChar char="●"/>
              <a:defRPr/>
            </a:lvl1pPr>
            <a:lvl2pPr marL="685783" lvl="1" indent="-257168" algn="l">
              <a:lnSpc>
                <a:spcPct val="90000"/>
              </a:lnSpc>
              <a:spcBef>
                <a:spcPts val="188"/>
              </a:spcBef>
              <a:spcAft>
                <a:spcPts val="0"/>
              </a:spcAft>
              <a:buSzPts val="1800"/>
              <a:buChar char="●"/>
              <a:defRPr/>
            </a:lvl2pPr>
            <a:lvl3pPr marL="1028675" lvl="2" indent="-257168" algn="l">
              <a:lnSpc>
                <a:spcPct val="90000"/>
              </a:lnSpc>
              <a:spcBef>
                <a:spcPts val="188"/>
              </a:spcBef>
              <a:spcAft>
                <a:spcPts val="0"/>
              </a:spcAft>
              <a:buSzPts val="1800"/>
              <a:buChar char="●"/>
              <a:defRPr/>
            </a:lvl3pPr>
            <a:lvl4pPr marL="1371566" lvl="3" indent="-257168" algn="l">
              <a:lnSpc>
                <a:spcPct val="90000"/>
              </a:lnSpc>
              <a:spcBef>
                <a:spcPts val="188"/>
              </a:spcBef>
              <a:spcAft>
                <a:spcPts val="0"/>
              </a:spcAft>
              <a:buSzPts val="1800"/>
              <a:buChar char="●"/>
              <a:defRPr/>
            </a:lvl4pPr>
            <a:lvl5pPr marL="1714457" lvl="4" indent="-257168" algn="l">
              <a:lnSpc>
                <a:spcPct val="90000"/>
              </a:lnSpc>
              <a:spcBef>
                <a:spcPts val="188"/>
              </a:spcBef>
              <a:spcAft>
                <a:spcPts val="0"/>
              </a:spcAft>
              <a:buSzPts val="1800"/>
              <a:buChar char="●"/>
              <a:defRPr/>
            </a:lvl5pPr>
            <a:lvl6pPr marL="2057348" lvl="5" indent="-257168" algn="l">
              <a:lnSpc>
                <a:spcPct val="90000"/>
              </a:lnSpc>
              <a:spcBef>
                <a:spcPts val="188"/>
              </a:spcBef>
              <a:spcAft>
                <a:spcPts val="0"/>
              </a:spcAft>
              <a:buSzPts val="1800"/>
              <a:buChar char="●"/>
              <a:defRPr/>
            </a:lvl6pPr>
            <a:lvl7pPr marL="2400240" lvl="6" indent="-257168" algn="l">
              <a:lnSpc>
                <a:spcPct val="90000"/>
              </a:lnSpc>
              <a:spcBef>
                <a:spcPts val="188"/>
              </a:spcBef>
              <a:spcAft>
                <a:spcPts val="0"/>
              </a:spcAft>
              <a:buSzPts val="1800"/>
              <a:buChar char="●"/>
              <a:defRPr/>
            </a:lvl7pPr>
            <a:lvl8pPr marL="2743132" lvl="7" indent="-257168" algn="l">
              <a:lnSpc>
                <a:spcPct val="90000"/>
              </a:lnSpc>
              <a:spcBef>
                <a:spcPts val="188"/>
              </a:spcBef>
              <a:spcAft>
                <a:spcPts val="0"/>
              </a:spcAft>
              <a:buSzPts val="1800"/>
              <a:buChar char="●"/>
              <a:defRPr/>
            </a:lvl8pPr>
            <a:lvl9pPr marL="3086023" lvl="8" indent="-257168" algn="l">
              <a:lnSpc>
                <a:spcPct val="90000"/>
              </a:lnSpc>
              <a:spcBef>
                <a:spcPts val="188"/>
              </a:spcBef>
              <a:spcAft>
                <a:spcPts val="188"/>
              </a:spcAft>
              <a:buSzPts val="1800"/>
              <a:buChar char="●"/>
              <a:defRPr/>
            </a:lvl9pPr>
          </a:lstStyle>
          <a:p>
            <a:endParaRPr/>
          </a:p>
        </p:txBody>
      </p:sp>
      <p:sp>
        <p:nvSpPr>
          <p:cNvPr id="192" name="Google Shape;192;p87"/>
          <p:cNvSpPr txBox="1">
            <a:spLocks noGrp="1"/>
          </p:cNvSpPr>
          <p:nvPr>
            <p:ph type="dt" idx="10"/>
          </p:nvPr>
        </p:nvSpPr>
        <p:spPr>
          <a:xfrm>
            <a:off x="196849"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87"/>
          <p:cNvSpPr txBox="1">
            <a:spLocks noGrp="1"/>
          </p:cNvSpPr>
          <p:nvPr>
            <p:ph type="ftr" idx="11"/>
          </p:nvPr>
        </p:nvSpPr>
        <p:spPr>
          <a:xfrm>
            <a:off x="2901951" y="4767264"/>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87"/>
          <p:cNvSpPr txBox="1">
            <a:spLocks noGrp="1"/>
          </p:cNvSpPr>
          <p:nvPr>
            <p:ph type="sldNum" idx="12"/>
          </p:nvPr>
        </p:nvSpPr>
        <p:spPr>
          <a:xfrm>
            <a:off x="7975603" y="4767264"/>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95" name="Google Shape;195;p87"/>
          <p:cNvPicPr preferRelativeResize="0"/>
          <p:nvPr/>
        </p:nvPicPr>
        <p:blipFill rotWithShape="1">
          <a:blip r:embed="rId2">
            <a:alphaModFix/>
          </a:blip>
          <a:srcRect/>
          <a:stretch/>
        </p:blipFill>
        <p:spPr>
          <a:xfrm>
            <a:off x="96115" y="0"/>
            <a:ext cx="1367834" cy="551628"/>
          </a:xfrm>
          <a:prstGeom prst="rect">
            <a:avLst/>
          </a:prstGeom>
          <a:noFill/>
          <a:ln>
            <a:noFill/>
          </a:ln>
        </p:spPr>
      </p:pic>
    </p:spTree>
    <p:extLst>
      <p:ext uri="{BB962C8B-B14F-4D97-AF65-F5344CB8AC3E}">
        <p14:creationId xmlns:p14="http://schemas.microsoft.com/office/powerpoint/2010/main" val="239525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109"/>
        <p:cNvGrpSpPr/>
        <p:nvPr/>
      </p:nvGrpSpPr>
      <p:grpSpPr>
        <a:xfrm>
          <a:off x="0" y="0"/>
          <a:ext cx="0" cy="0"/>
          <a:chOff x="0" y="0"/>
          <a:chExt cx="0" cy="0"/>
        </a:xfrm>
      </p:grpSpPr>
      <p:sp>
        <p:nvSpPr>
          <p:cNvPr id="110" name="Google Shape;110;p66"/>
          <p:cNvSpPr txBox="1">
            <a:spLocks noGrp="1"/>
          </p:cNvSpPr>
          <p:nvPr>
            <p:ph type="body" idx="1"/>
          </p:nvPr>
        </p:nvSpPr>
        <p:spPr>
          <a:xfrm>
            <a:off x="365129" y="1289051"/>
            <a:ext cx="8329613" cy="3389313"/>
          </a:xfrm>
          <a:prstGeom prst="rect">
            <a:avLst/>
          </a:prstGeom>
          <a:noFill/>
          <a:ln>
            <a:noFill/>
          </a:ln>
        </p:spPr>
        <p:txBody>
          <a:bodyPr spcFirstLastPara="1" wrap="square" lIns="91425" tIns="45700" rIns="91425" bIns="45700" anchor="ctr" anchorCtr="0">
            <a:normAutofit/>
          </a:bodyPr>
          <a:lstStyle>
            <a:lvl1pPr marL="342892" lvl="0" indent="-260360" algn="l">
              <a:lnSpc>
                <a:spcPct val="90000"/>
              </a:lnSpc>
              <a:spcBef>
                <a:spcPts val="600"/>
              </a:spcBef>
              <a:spcAft>
                <a:spcPts val="0"/>
              </a:spcAft>
              <a:buSzPts val="1867"/>
              <a:buChar char="●"/>
              <a:defRPr sz="1400" b="0"/>
            </a:lvl1pPr>
            <a:lvl2pPr marL="685783" lvl="1" indent="-253978" algn="l">
              <a:lnSpc>
                <a:spcPct val="90000"/>
              </a:lnSpc>
              <a:spcBef>
                <a:spcPts val="600"/>
              </a:spcBef>
              <a:spcAft>
                <a:spcPts val="0"/>
              </a:spcAft>
              <a:buClr>
                <a:srgbClr val="6C8C1A"/>
              </a:buClr>
              <a:buSzPts val="1733"/>
              <a:buFont typeface="Noto Sans Symbols"/>
              <a:buChar char="▪"/>
              <a:defRPr sz="1300"/>
            </a:lvl2pPr>
            <a:lvl3pPr marL="1028675" lvl="2" indent="-247644" algn="l">
              <a:lnSpc>
                <a:spcPct val="90000"/>
              </a:lnSpc>
              <a:spcBef>
                <a:spcPts val="600"/>
              </a:spcBef>
              <a:spcAft>
                <a:spcPts val="0"/>
              </a:spcAft>
              <a:buClr>
                <a:srgbClr val="3086AB"/>
              </a:buClr>
              <a:buSzPts val="1600"/>
              <a:buFont typeface="Arial"/>
              <a:buChar char="•"/>
              <a:defRPr sz="1200"/>
            </a:lvl3pPr>
            <a:lvl4pPr marL="1371566" lvl="3" indent="-238119" algn="l">
              <a:lnSpc>
                <a:spcPct val="90000"/>
              </a:lnSpc>
              <a:spcBef>
                <a:spcPts val="600"/>
              </a:spcBef>
              <a:spcAft>
                <a:spcPts val="0"/>
              </a:spcAft>
              <a:buSzPts val="1400"/>
              <a:buFont typeface="Arial"/>
              <a:buChar char="-"/>
              <a:defRPr/>
            </a:lvl4pPr>
            <a:lvl5pPr marL="1714457" lvl="4" indent="-238119" algn="l">
              <a:lnSpc>
                <a:spcPct val="90000"/>
              </a:lnSpc>
              <a:spcBef>
                <a:spcPts val="600"/>
              </a:spcBef>
              <a:spcAft>
                <a:spcPts val="0"/>
              </a:spcAft>
              <a:buSzPts val="1400"/>
              <a:buChar char="●"/>
              <a:defRPr/>
            </a:lvl5pPr>
            <a:lvl6pPr marL="2057348" lvl="5" indent="-257168" algn="l">
              <a:lnSpc>
                <a:spcPct val="90000"/>
              </a:lnSpc>
              <a:spcBef>
                <a:spcPts val="188"/>
              </a:spcBef>
              <a:spcAft>
                <a:spcPts val="0"/>
              </a:spcAft>
              <a:buSzPts val="1800"/>
              <a:buChar char="●"/>
              <a:defRPr/>
            </a:lvl6pPr>
            <a:lvl7pPr marL="2400240" lvl="6" indent="-257168" algn="l">
              <a:lnSpc>
                <a:spcPct val="90000"/>
              </a:lnSpc>
              <a:spcBef>
                <a:spcPts val="188"/>
              </a:spcBef>
              <a:spcAft>
                <a:spcPts val="0"/>
              </a:spcAft>
              <a:buSzPts val="1800"/>
              <a:buChar char="●"/>
              <a:defRPr/>
            </a:lvl7pPr>
            <a:lvl8pPr marL="2743132" lvl="7" indent="-257168" algn="l">
              <a:lnSpc>
                <a:spcPct val="90000"/>
              </a:lnSpc>
              <a:spcBef>
                <a:spcPts val="188"/>
              </a:spcBef>
              <a:spcAft>
                <a:spcPts val="0"/>
              </a:spcAft>
              <a:buSzPts val="1800"/>
              <a:buChar char="●"/>
              <a:defRPr/>
            </a:lvl8pPr>
            <a:lvl9pPr marL="3086023" lvl="8" indent="-257168" algn="l">
              <a:lnSpc>
                <a:spcPct val="90000"/>
              </a:lnSpc>
              <a:spcBef>
                <a:spcPts val="188"/>
              </a:spcBef>
              <a:spcAft>
                <a:spcPts val="188"/>
              </a:spcAft>
              <a:buSzPts val="1800"/>
              <a:buChar char="●"/>
              <a:defRPr/>
            </a:lvl9pPr>
          </a:lstStyle>
          <a:p>
            <a:endParaRPr/>
          </a:p>
        </p:txBody>
      </p:sp>
      <p:sp>
        <p:nvSpPr>
          <p:cNvPr id="111" name="Google Shape;111;p66"/>
          <p:cNvSpPr txBox="1">
            <a:spLocks noGrp="1"/>
          </p:cNvSpPr>
          <p:nvPr>
            <p:ph type="ftr" idx="11"/>
          </p:nvPr>
        </p:nvSpPr>
        <p:spPr>
          <a:xfrm>
            <a:off x="2901951" y="4767264"/>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66"/>
          <p:cNvSpPr txBox="1">
            <a:spLocks noGrp="1"/>
          </p:cNvSpPr>
          <p:nvPr>
            <p:ph type="sldNum" idx="12"/>
          </p:nvPr>
        </p:nvSpPr>
        <p:spPr>
          <a:xfrm>
            <a:off x="7975603" y="4767264"/>
            <a:ext cx="1148195"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9pPr>
          </a:lstStyle>
          <a:p>
            <a:fld id="{00000000-1234-1234-1234-123412341234}" type="slidenum">
              <a:rPr lang="en-IN" smtClean="0"/>
              <a:pPr/>
              <a:t>‹#›</a:t>
            </a:fld>
            <a:endParaRPr lang="en-IN"/>
          </a:p>
        </p:txBody>
      </p:sp>
      <p:sp>
        <p:nvSpPr>
          <p:cNvPr id="113" name="Google Shape;113;p66"/>
          <p:cNvSpPr txBox="1">
            <a:spLocks noGrp="1"/>
          </p:cNvSpPr>
          <p:nvPr>
            <p:ph type="title"/>
          </p:nvPr>
        </p:nvSpPr>
        <p:spPr>
          <a:xfrm>
            <a:off x="365129" y="484698"/>
            <a:ext cx="8329613" cy="523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6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038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64"/>
          <p:cNvSpPr txBox="1">
            <a:spLocks noGrp="1"/>
          </p:cNvSpPr>
          <p:nvPr>
            <p:ph type="title"/>
          </p:nvPr>
        </p:nvSpPr>
        <p:spPr>
          <a:xfrm>
            <a:off x="2900934" y="973836"/>
            <a:ext cx="5486400" cy="24414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F46"/>
              </a:buClr>
              <a:buSzPts val="5900"/>
              <a:buFont typeface="Corbel"/>
              <a:buNone/>
              <a:defRPr sz="4425" b="0">
                <a:solidFill>
                  <a:srgbClr val="000F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64"/>
          <p:cNvSpPr txBox="1">
            <a:spLocks noGrp="1"/>
          </p:cNvSpPr>
          <p:nvPr>
            <p:ph type="body" idx="1"/>
          </p:nvPr>
        </p:nvSpPr>
        <p:spPr>
          <a:xfrm>
            <a:off x="2914650" y="3504438"/>
            <a:ext cx="5486400" cy="68580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900"/>
              </a:spcBef>
              <a:spcAft>
                <a:spcPts val="0"/>
              </a:spcAft>
              <a:buSzPts val="2200"/>
              <a:buNone/>
              <a:defRPr sz="1650" cap="none">
                <a:solidFill>
                  <a:srgbClr val="595959"/>
                </a:solidFill>
              </a:defRPr>
            </a:lvl1pPr>
            <a:lvl2pPr marL="685800" lvl="1" indent="-171450" algn="l">
              <a:lnSpc>
                <a:spcPct val="90000"/>
              </a:lnSpc>
              <a:spcBef>
                <a:spcPts val="188"/>
              </a:spcBef>
              <a:spcAft>
                <a:spcPts val="0"/>
              </a:spcAft>
              <a:buSzPts val="1800"/>
              <a:buNone/>
              <a:defRPr sz="1350">
                <a:solidFill>
                  <a:srgbClr val="888888"/>
                </a:solidFill>
              </a:defRPr>
            </a:lvl2pPr>
            <a:lvl3pPr marL="1028700" lvl="2" indent="-171450" algn="l">
              <a:lnSpc>
                <a:spcPct val="90000"/>
              </a:lnSpc>
              <a:spcBef>
                <a:spcPts val="188"/>
              </a:spcBef>
              <a:spcAft>
                <a:spcPts val="0"/>
              </a:spcAft>
              <a:buSzPts val="1600"/>
              <a:buNone/>
              <a:defRPr sz="1200">
                <a:solidFill>
                  <a:srgbClr val="888888"/>
                </a:solidFill>
              </a:defRPr>
            </a:lvl3pPr>
            <a:lvl4pPr marL="1371600" lvl="3" indent="-171450" algn="l">
              <a:lnSpc>
                <a:spcPct val="90000"/>
              </a:lnSpc>
              <a:spcBef>
                <a:spcPts val="188"/>
              </a:spcBef>
              <a:spcAft>
                <a:spcPts val="0"/>
              </a:spcAft>
              <a:buSzPts val="1400"/>
              <a:buNone/>
              <a:defRPr sz="1050">
                <a:solidFill>
                  <a:srgbClr val="888888"/>
                </a:solidFill>
              </a:defRPr>
            </a:lvl4pPr>
            <a:lvl5pPr marL="1714500" lvl="4" indent="-171450" algn="l">
              <a:lnSpc>
                <a:spcPct val="90000"/>
              </a:lnSpc>
              <a:spcBef>
                <a:spcPts val="188"/>
              </a:spcBef>
              <a:spcAft>
                <a:spcPts val="0"/>
              </a:spcAft>
              <a:buSzPts val="1400"/>
              <a:buNone/>
              <a:defRPr sz="1050">
                <a:solidFill>
                  <a:srgbClr val="888888"/>
                </a:solidFill>
              </a:defRPr>
            </a:lvl5pPr>
            <a:lvl6pPr marL="2057400" lvl="5" indent="-171450" algn="l">
              <a:lnSpc>
                <a:spcPct val="90000"/>
              </a:lnSpc>
              <a:spcBef>
                <a:spcPts val="188"/>
              </a:spcBef>
              <a:spcAft>
                <a:spcPts val="0"/>
              </a:spcAft>
              <a:buSzPts val="1400"/>
              <a:buNone/>
              <a:defRPr sz="1050">
                <a:solidFill>
                  <a:srgbClr val="888888"/>
                </a:solidFill>
              </a:defRPr>
            </a:lvl6pPr>
            <a:lvl7pPr marL="2400300" lvl="6" indent="-171450" algn="l">
              <a:lnSpc>
                <a:spcPct val="90000"/>
              </a:lnSpc>
              <a:spcBef>
                <a:spcPts val="188"/>
              </a:spcBef>
              <a:spcAft>
                <a:spcPts val="0"/>
              </a:spcAft>
              <a:buSzPts val="1400"/>
              <a:buNone/>
              <a:defRPr sz="1050">
                <a:solidFill>
                  <a:srgbClr val="888888"/>
                </a:solidFill>
              </a:defRPr>
            </a:lvl7pPr>
            <a:lvl8pPr marL="2743200" lvl="7" indent="-171450" algn="l">
              <a:lnSpc>
                <a:spcPct val="90000"/>
              </a:lnSpc>
              <a:spcBef>
                <a:spcPts val="188"/>
              </a:spcBef>
              <a:spcAft>
                <a:spcPts val="0"/>
              </a:spcAft>
              <a:buSzPts val="1400"/>
              <a:buNone/>
              <a:defRPr sz="1050">
                <a:solidFill>
                  <a:srgbClr val="888888"/>
                </a:solidFill>
              </a:defRPr>
            </a:lvl8pPr>
            <a:lvl9pPr marL="3086100" lvl="8" indent="-171450" algn="l">
              <a:lnSpc>
                <a:spcPct val="90000"/>
              </a:lnSpc>
              <a:spcBef>
                <a:spcPts val="188"/>
              </a:spcBef>
              <a:spcAft>
                <a:spcPts val="188"/>
              </a:spcAft>
              <a:buSzPts val="1400"/>
              <a:buNone/>
              <a:defRPr sz="1050">
                <a:solidFill>
                  <a:srgbClr val="888888"/>
                </a:solidFill>
              </a:defRPr>
            </a:lvl9pPr>
          </a:lstStyle>
          <a:p>
            <a:endParaRPr/>
          </a:p>
        </p:txBody>
      </p:sp>
      <p:sp>
        <p:nvSpPr>
          <p:cNvPr id="21" name="Google Shape;21;p64"/>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64"/>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4"/>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24" name="Google Shape;24;p64"/>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21671605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5"/>
        <p:cNvGrpSpPr/>
        <p:nvPr/>
      </p:nvGrpSpPr>
      <p:grpSpPr>
        <a:xfrm>
          <a:off x="0" y="0"/>
          <a:ext cx="0" cy="0"/>
          <a:chOff x="0" y="0"/>
          <a:chExt cx="0" cy="0"/>
        </a:xfrm>
      </p:grpSpPr>
      <p:sp>
        <p:nvSpPr>
          <p:cNvPr id="26" name="Google Shape;26;p67"/>
          <p:cNvSpPr txBox="1">
            <a:spLocks noGrp="1"/>
          </p:cNvSpPr>
          <p:nvPr>
            <p:ph type="ctrTitle"/>
          </p:nvPr>
        </p:nvSpPr>
        <p:spPr>
          <a:xfrm>
            <a:off x="802385" y="973836"/>
            <a:ext cx="7662346" cy="24414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546"/>
              </a:buClr>
              <a:buSzPts val="5900"/>
              <a:buFont typeface="Corbel"/>
              <a:buNone/>
              <a:defRPr sz="4425">
                <a:solidFill>
                  <a:srgbClr val="000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7"/>
          <p:cNvSpPr txBox="1">
            <a:spLocks noGrp="1"/>
          </p:cNvSpPr>
          <p:nvPr>
            <p:ph type="subTitle" idx="1"/>
          </p:nvPr>
        </p:nvSpPr>
        <p:spPr>
          <a:xfrm>
            <a:off x="825011" y="3502685"/>
            <a:ext cx="7639720" cy="685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900"/>
              </a:spcBef>
              <a:spcAft>
                <a:spcPts val="0"/>
              </a:spcAft>
              <a:buSzPts val="2200"/>
              <a:buNone/>
              <a:defRPr sz="1650" cap="none">
                <a:solidFill>
                  <a:srgbClr val="CC4B14"/>
                </a:solidFill>
              </a:defRPr>
            </a:lvl1pPr>
            <a:lvl2pPr lvl="1" algn="ctr">
              <a:lnSpc>
                <a:spcPct val="90000"/>
              </a:lnSpc>
              <a:spcBef>
                <a:spcPts val="188"/>
              </a:spcBef>
              <a:spcAft>
                <a:spcPts val="0"/>
              </a:spcAft>
              <a:buSzPts val="2200"/>
              <a:buNone/>
              <a:defRPr sz="1650"/>
            </a:lvl2pPr>
            <a:lvl3pPr lvl="2" algn="ctr">
              <a:lnSpc>
                <a:spcPct val="90000"/>
              </a:lnSpc>
              <a:spcBef>
                <a:spcPts val="188"/>
              </a:spcBef>
              <a:spcAft>
                <a:spcPts val="0"/>
              </a:spcAft>
              <a:buSzPts val="2200"/>
              <a:buNone/>
              <a:defRPr sz="1650"/>
            </a:lvl3pPr>
            <a:lvl4pPr lvl="3" algn="ctr">
              <a:lnSpc>
                <a:spcPct val="90000"/>
              </a:lnSpc>
              <a:spcBef>
                <a:spcPts val="188"/>
              </a:spcBef>
              <a:spcAft>
                <a:spcPts val="0"/>
              </a:spcAft>
              <a:buSzPts val="2000"/>
              <a:buNone/>
              <a:defRPr sz="1500"/>
            </a:lvl4pPr>
            <a:lvl5pPr lvl="4" algn="ctr">
              <a:lnSpc>
                <a:spcPct val="90000"/>
              </a:lnSpc>
              <a:spcBef>
                <a:spcPts val="188"/>
              </a:spcBef>
              <a:spcAft>
                <a:spcPts val="0"/>
              </a:spcAft>
              <a:buSzPts val="2000"/>
              <a:buNone/>
              <a:defRPr sz="1500"/>
            </a:lvl5pPr>
            <a:lvl6pPr lvl="5" algn="ctr">
              <a:lnSpc>
                <a:spcPct val="90000"/>
              </a:lnSpc>
              <a:spcBef>
                <a:spcPts val="188"/>
              </a:spcBef>
              <a:spcAft>
                <a:spcPts val="0"/>
              </a:spcAft>
              <a:buSzPts val="2000"/>
              <a:buNone/>
              <a:defRPr sz="1500"/>
            </a:lvl6pPr>
            <a:lvl7pPr lvl="6" algn="ctr">
              <a:lnSpc>
                <a:spcPct val="90000"/>
              </a:lnSpc>
              <a:spcBef>
                <a:spcPts val="188"/>
              </a:spcBef>
              <a:spcAft>
                <a:spcPts val="0"/>
              </a:spcAft>
              <a:buSzPts val="2000"/>
              <a:buNone/>
              <a:defRPr sz="1500"/>
            </a:lvl7pPr>
            <a:lvl8pPr lvl="7" algn="ctr">
              <a:lnSpc>
                <a:spcPct val="90000"/>
              </a:lnSpc>
              <a:spcBef>
                <a:spcPts val="188"/>
              </a:spcBef>
              <a:spcAft>
                <a:spcPts val="0"/>
              </a:spcAft>
              <a:buSzPts val="2000"/>
              <a:buNone/>
              <a:defRPr sz="1500"/>
            </a:lvl8pPr>
            <a:lvl9pPr lvl="8" algn="ctr">
              <a:lnSpc>
                <a:spcPct val="90000"/>
              </a:lnSpc>
              <a:spcBef>
                <a:spcPts val="188"/>
              </a:spcBef>
              <a:spcAft>
                <a:spcPts val="188"/>
              </a:spcAft>
              <a:buSzPts val="2000"/>
              <a:buNone/>
              <a:defRPr sz="1500"/>
            </a:lvl9pPr>
          </a:lstStyle>
          <a:p>
            <a:endParaRPr/>
          </a:p>
        </p:txBody>
      </p:sp>
      <p:sp>
        <p:nvSpPr>
          <p:cNvPr id="28" name="Google Shape;28;p67"/>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31" name="Google Shape;31;p67"/>
          <p:cNvPicPr preferRelativeResize="0"/>
          <p:nvPr/>
        </p:nvPicPr>
        <p:blipFill rotWithShape="1">
          <a:blip r:embed="rId2">
            <a:alphaModFix/>
          </a:blip>
          <a:srcRect/>
          <a:stretch/>
        </p:blipFill>
        <p:spPr>
          <a:xfrm>
            <a:off x="20204" y="5030906"/>
            <a:ext cx="9144000" cy="129440"/>
          </a:xfrm>
          <a:prstGeom prst="rect">
            <a:avLst/>
          </a:prstGeom>
          <a:noFill/>
          <a:ln>
            <a:noFill/>
          </a:ln>
        </p:spPr>
      </p:pic>
    </p:spTree>
    <p:extLst>
      <p:ext uri="{BB962C8B-B14F-4D97-AF65-F5344CB8AC3E}">
        <p14:creationId xmlns:p14="http://schemas.microsoft.com/office/powerpoint/2010/main" val="2025703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
        <p:cNvGrpSpPr/>
        <p:nvPr/>
      </p:nvGrpSpPr>
      <p:grpSpPr>
        <a:xfrm>
          <a:off x="0" y="0"/>
          <a:ext cx="0" cy="0"/>
          <a:chOff x="0" y="0"/>
          <a:chExt cx="0" cy="0"/>
        </a:xfrm>
      </p:grpSpPr>
      <p:sp>
        <p:nvSpPr>
          <p:cNvPr id="33" name="Google Shape;33;p68"/>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8"/>
          <p:cNvSpPr txBox="1">
            <a:spLocks noGrp="1"/>
          </p:cNvSpPr>
          <p:nvPr>
            <p:ph type="body" idx="1"/>
          </p:nvPr>
        </p:nvSpPr>
        <p:spPr>
          <a:xfrm>
            <a:off x="2901951" y="648081"/>
            <a:ext cx="548640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a:solidFill>
                  <a:srgbClr val="000F46"/>
                </a:solidFill>
              </a:defRPr>
            </a:lvl1pPr>
            <a:lvl2pPr marL="685800" lvl="1" indent="-257175" algn="l">
              <a:lnSpc>
                <a:spcPct val="90000"/>
              </a:lnSpc>
              <a:spcBef>
                <a:spcPts val="188"/>
              </a:spcBef>
              <a:spcAft>
                <a:spcPts val="0"/>
              </a:spcAft>
              <a:buSzPts val="1800"/>
              <a:buChar char="●"/>
              <a:defRPr>
                <a:solidFill>
                  <a:srgbClr val="000F46"/>
                </a:solidFill>
              </a:defRPr>
            </a:lvl2pPr>
            <a:lvl3pPr marL="1028700" lvl="2" indent="-247650" algn="l">
              <a:lnSpc>
                <a:spcPct val="90000"/>
              </a:lnSpc>
              <a:spcBef>
                <a:spcPts val="188"/>
              </a:spcBef>
              <a:spcAft>
                <a:spcPts val="0"/>
              </a:spcAft>
              <a:buSzPts val="1600"/>
              <a:buChar char="●"/>
              <a:defRPr>
                <a:solidFill>
                  <a:srgbClr val="000F46"/>
                </a:solidFill>
              </a:defRPr>
            </a:lvl3pPr>
            <a:lvl4pPr marL="1371600" lvl="3" indent="-238125" algn="l">
              <a:lnSpc>
                <a:spcPct val="90000"/>
              </a:lnSpc>
              <a:spcBef>
                <a:spcPts val="188"/>
              </a:spcBef>
              <a:spcAft>
                <a:spcPts val="0"/>
              </a:spcAft>
              <a:buSzPts val="1400"/>
              <a:buChar char="●"/>
              <a:defRPr>
                <a:solidFill>
                  <a:srgbClr val="000F46"/>
                </a:solidFill>
              </a:defRPr>
            </a:lvl4pPr>
            <a:lvl5pPr marL="1714500" lvl="4" indent="-238125" algn="l">
              <a:lnSpc>
                <a:spcPct val="90000"/>
              </a:lnSpc>
              <a:spcBef>
                <a:spcPts val="188"/>
              </a:spcBef>
              <a:spcAft>
                <a:spcPts val="0"/>
              </a:spcAft>
              <a:buSzPts val="1400"/>
              <a:buChar char="●"/>
              <a:defRPr>
                <a:solidFill>
                  <a:srgbClr val="000F46"/>
                </a:solidFill>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35" name="Google Shape;35;p68"/>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8"/>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8"/>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38" name="Google Shape;38;p68"/>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953187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p69"/>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9"/>
          <p:cNvSpPr txBox="1">
            <a:spLocks noGrp="1"/>
          </p:cNvSpPr>
          <p:nvPr>
            <p:ph type="body" idx="1"/>
          </p:nvPr>
        </p:nvSpPr>
        <p:spPr>
          <a:xfrm>
            <a:off x="2900934" y="651510"/>
            <a:ext cx="260604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42" name="Google Shape;42;p69"/>
          <p:cNvSpPr txBox="1">
            <a:spLocks noGrp="1"/>
          </p:cNvSpPr>
          <p:nvPr>
            <p:ph type="body" idx="2"/>
          </p:nvPr>
        </p:nvSpPr>
        <p:spPr>
          <a:xfrm>
            <a:off x="5863590" y="651510"/>
            <a:ext cx="260604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43" name="Google Shape;43;p69"/>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9"/>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46" name="Google Shape;46;p69"/>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38713054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
        <p:cNvGrpSpPr/>
        <p:nvPr/>
      </p:nvGrpSpPr>
      <p:grpSpPr>
        <a:xfrm>
          <a:off x="0" y="0"/>
          <a:ext cx="0" cy="0"/>
          <a:chOff x="0" y="0"/>
          <a:chExt cx="0" cy="0"/>
        </a:xfrm>
      </p:grpSpPr>
      <p:sp>
        <p:nvSpPr>
          <p:cNvPr id="48" name="Google Shape;48;p70"/>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0"/>
          <p:cNvSpPr txBox="1">
            <a:spLocks noGrp="1"/>
          </p:cNvSpPr>
          <p:nvPr>
            <p:ph type="body" idx="1"/>
          </p:nvPr>
        </p:nvSpPr>
        <p:spPr>
          <a:xfrm>
            <a:off x="2900934" y="767690"/>
            <a:ext cx="2606040" cy="605790"/>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SzPts val="2000"/>
              <a:buNone/>
              <a:defRPr sz="1500" b="1">
                <a:solidFill>
                  <a:srgbClr val="595959"/>
                </a:solidFill>
              </a:defRPr>
            </a:lvl1pPr>
            <a:lvl2pPr marL="685800" lvl="1" indent="-171450" algn="l">
              <a:lnSpc>
                <a:spcPct val="90000"/>
              </a:lnSpc>
              <a:spcBef>
                <a:spcPts val="188"/>
              </a:spcBef>
              <a:spcAft>
                <a:spcPts val="0"/>
              </a:spcAft>
              <a:buSzPts val="2000"/>
              <a:buNone/>
              <a:defRPr sz="1500" b="1"/>
            </a:lvl2pPr>
            <a:lvl3pPr marL="1028700" lvl="2" indent="-171450" algn="l">
              <a:lnSpc>
                <a:spcPct val="90000"/>
              </a:lnSpc>
              <a:spcBef>
                <a:spcPts val="188"/>
              </a:spcBef>
              <a:spcAft>
                <a:spcPts val="0"/>
              </a:spcAft>
              <a:buSzPts val="1800"/>
              <a:buNone/>
              <a:defRPr sz="1350" b="1"/>
            </a:lvl3pPr>
            <a:lvl4pPr marL="1371600" lvl="3" indent="-171450" algn="l">
              <a:lnSpc>
                <a:spcPct val="90000"/>
              </a:lnSpc>
              <a:spcBef>
                <a:spcPts val="188"/>
              </a:spcBef>
              <a:spcAft>
                <a:spcPts val="0"/>
              </a:spcAft>
              <a:buSzPts val="1600"/>
              <a:buNone/>
              <a:defRPr sz="1200" b="1"/>
            </a:lvl4pPr>
            <a:lvl5pPr marL="1714500" lvl="4" indent="-171450" algn="l">
              <a:lnSpc>
                <a:spcPct val="90000"/>
              </a:lnSpc>
              <a:spcBef>
                <a:spcPts val="188"/>
              </a:spcBef>
              <a:spcAft>
                <a:spcPts val="0"/>
              </a:spcAft>
              <a:buSzPts val="1600"/>
              <a:buNone/>
              <a:defRPr sz="1200" b="1"/>
            </a:lvl5pPr>
            <a:lvl6pPr marL="2057400" lvl="5" indent="-171450" algn="l">
              <a:lnSpc>
                <a:spcPct val="90000"/>
              </a:lnSpc>
              <a:spcBef>
                <a:spcPts val="188"/>
              </a:spcBef>
              <a:spcAft>
                <a:spcPts val="0"/>
              </a:spcAft>
              <a:buSzPts val="1600"/>
              <a:buNone/>
              <a:defRPr sz="1200" b="1"/>
            </a:lvl6pPr>
            <a:lvl7pPr marL="2400300" lvl="6" indent="-171450" algn="l">
              <a:lnSpc>
                <a:spcPct val="90000"/>
              </a:lnSpc>
              <a:spcBef>
                <a:spcPts val="188"/>
              </a:spcBef>
              <a:spcAft>
                <a:spcPts val="0"/>
              </a:spcAft>
              <a:buSzPts val="1600"/>
              <a:buNone/>
              <a:defRPr sz="1200" b="1"/>
            </a:lvl7pPr>
            <a:lvl8pPr marL="2743200" lvl="7" indent="-171450" algn="l">
              <a:lnSpc>
                <a:spcPct val="90000"/>
              </a:lnSpc>
              <a:spcBef>
                <a:spcPts val="188"/>
              </a:spcBef>
              <a:spcAft>
                <a:spcPts val="0"/>
              </a:spcAft>
              <a:buSzPts val="1600"/>
              <a:buNone/>
              <a:defRPr sz="1200" b="1"/>
            </a:lvl8pPr>
            <a:lvl9pPr marL="3086100" lvl="8" indent="-171450" algn="l">
              <a:lnSpc>
                <a:spcPct val="90000"/>
              </a:lnSpc>
              <a:spcBef>
                <a:spcPts val="188"/>
              </a:spcBef>
              <a:spcAft>
                <a:spcPts val="188"/>
              </a:spcAft>
              <a:buSzPts val="1600"/>
              <a:buNone/>
              <a:defRPr sz="1200" b="1"/>
            </a:lvl9pPr>
          </a:lstStyle>
          <a:p>
            <a:endParaRPr/>
          </a:p>
        </p:txBody>
      </p:sp>
      <p:sp>
        <p:nvSpPr>
          <p:cNvPr id="50" name="Google Shape;50;p70"/>
          <p:cNvSpPr txBox="1">
            <a:spLocks noGrp="1"/>
          </p:cNvSpPr>
          <p:nvPr>
            <p:ph type="body" idx="2"/>
          </p:nvPr>
        </p:nvSpPr>
        <p:spPr>
          <a:xfrm>
            <a:off x="2900934" y="1448202"/>
            <a:ext cx="2606040" cy="301752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51" name="Google Shape;51;p70"/>
          <p:cNvSpPr txBox="1">
            <a:spLocks noGrp="1"/>
          </p:cNvSpPr>
          <p:nvPr>
            <p:ph type="body" idx="3"/>
          </p:nvPr>
        </p:nvSpPr>
        <p:spPr>
          <a:xfrm>
            <a:off x="5863847" y="767690"/>
            <a:ext cx="2606040" cy="609878"/>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SzPts val="2000"/>
              <a:buNone/>
              <a:defRPr sz="1500" b="1">
                <a:solidFill>
                  <a:srgbClr val="595959"/>
                </a:solidFill>
              </a:defRPr>
            </a:lvl1pPr>
            <a:lvl2pPr marL="685800" lvl="1" indent="-171450" algn="l">
              <a:lnSpc>
                <a:spcPct val="90000"/>
              </a:lnSpc>
              <a:spcBef>
                <a:spcPts val="188"/>
              </a:spcBef>
              <a:spcAft>
                <a:spcPts val="0"/>
              </a:spcAft>
              <a:buSzPts val="2000"/>
              <a:buNone/>
              <a:defRPr sz="1500" b="1"/>
            </a:lvl2pPr>
            <a:lvl3pPr marL="1028700" lvl="2" indent="-171450" algn="l">
              <a:lnSpc>
                <a:spcPct val="90000"/>
              </a:lnSpc>
              <a:spcBef>
                <a:spcPts val="188"/>
              </a:spcBef>
              <a:spcAft>
                <a:spcPts val="0"/>
              </a:spcAft>
              <a:buSzPts val="1800"/>
              <a:buNone/>
              <a:defRPr sz="1350" b="1"/>
            </a:lvl3pPr>
            <a:lvl4pPr marL="1371600" lvl="3" indent="-171450" algn="l">
              <a:lnSpc>
                <a:spcPct val="90000"/>
              </a:lnSpc>
              <a:spcBef>
                <a:spcPts val="188"/>
              </a:spcBef>
              <a:spcAft>
                <a:spcPts val="0"/>
              </a:spcAft>
              <a:buSzPts val="1600"/>
              <a:buNone/>
              <a:defRPr sz="1200" b="1"/>
            </a:lvl4pPr>
            <a:lvl5pPr marL="1714500" lvl="4" indent="-171450" algn="l">
              <a:lnSpc>
                <a:spcPct val="90000"/>
              </a:lnSpc>
              <a:spcBef>
                <a:spcPts val="188"/>
              </a:spcBef>
              <a:spcAft>
                <a:spcPts val="0"/>
              </a:spcAft>
              <a:buSzPts val="1600"/>
              <a:buNone/>
              <a:defRPr sz="1200" b="1"/>
            </a:lvl5pPr>
            <a:lvl6pPr marL="2057400" lvl="5" indent="-171450" algn="l">
              <a:lnSpc>
                <a:spcPct val="90000"/>
              </a:lnSpc>
              <a:spcBef>
                <a:spcPts val="188"/>
              </a:spcBef>
              <a:spcAft>
                <a:spcPts val="0"/>
              </a:spcAft>
              <a:buSzPts val="1600"/>
              <a:buNone/>
              <a:defRPr sz="1200" b="1"/>
            </a:lvl6pPr>
            <a:lvl7pPr marL="2400300" lvl="6" indent="-171450" algn="l">
              <a:lnSpc>
                <a:spcPct val="90000"/>
              </a:lnSpc>
              <a:spcBef>
                <a:spcPts val="188"/>
              </a:spcBef>
              <a:spcAft>
                <a:spcPts val="0"/>
              </a:spcAft>
              <a:buSzPts val="1600"/>
              <a:buNone/>
              <a:defRPr sz="1200" b="1"/>
            </a:lvl7pPr>
            <a:lvl8pPr marL="2743200" lvl="7" indent="-171450" algn="l">
              <a:lnSpc>
                <a:spcPct val="90000"/>
              </a:lnSpc>
              <a:spcBef>
                <a:spcPts val="188"/>
              </a:spcBef>
              <a:spcAft>
                <a:spcPts val="0"/>
              </a:spcAft>
              <a:buSzPts val="1600"/>
              <a:buNone/>
              <a:defRPr sz="1200" b="1"/>
            </a:lvl8pPr>
            <a:lvl9pPr marL="3086100" lvl="8" indent="-171450" algn="l">
              <a:lnSpc>
                <a:spcPct val="90000"/>
              </a:lnSpc>
              <a:spcBef>
                <a:spcPts val="188"/>
              </a:spcBef>
              <a:spcAft>
                <a:spcPts val="188"/>
              </a:spcAft>
              <a:buSzPts val="1600"/>
              <a:buNone/>
              <a:defRPr sz="1200" b="1"/>
            </a:lvl9pPr>
          </a:lstStyle>
          <a:p>
            <a:endParaRPr/>
          </a:p>
        </p:txBody>
      </p:sp>
      <p:sp>
        <p:nvSpPr>
          <p:cNvPr id="52" name="Google Shape;52;p70"/>
          <p:cNvSpPr txBox="1">
            <a:spLocks noGrp="1"/>
          </p:cNvSpPr>
          <p:nvPr>
            <p:ph type="body" idx="4"/>
          </p:nvPr>
        </p:nvSpPr>
        <p:spPr>
          <a:xfrm>
            <a:off x="5863847" y="1448202"/>
            <a:ext cx="2606040" cy="301752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53" name="Google Shape;53;p70"/>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0"/>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0"/>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56" name="Google Shape;56;p70"/>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37773845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71"/>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71"/>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1"/>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1"/>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62" name="Google Shape;62;p71"/>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34199045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72"/>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2"/>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2"/>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67" name="Google Shape;67;p72"/>
          <p:cNvPicPr preferRelativeResize="0"/>
          <p:nvPr/>
        </p:nvPicPr>
        <p:blipFill rotWithShape="1">
          <a:blip r:embed="rId2">
            <a:alphaModFix/>
          </a:blip>
          <a:srcRect/>
          <a:stretch/>
        </p:blipFill>
        <p:spPr>
          <a:xfrm>
            <a:off x="20204" y="5030906"/>
            <a:ext cx="9144000" cy="129440"/>
          </a:xfrm>
          <a:prstGeom prst="rect">
            <a:avLst/>
          </a:prstGeom>
          <a:noFill/>
          <a:ln>
            <a:noFill/>
          </a:ln>
        </p:spPr>
      </p:pic>
      <p:sp>
        <p:nvSpPr>
          <p:cNvPr id="68" name="Google Shape;68;p72"/>
          <p:cNvSpPr/>
          <p:nvPr/>
        </p:nvSpPr>
        <p:spPr>
          <a:xfrm>
            <a:off x="8861898" y="569214"/>
            <a:ext cx="288036" cy="3998214"/>
          </a:xfrm>
          <a:prstGeom prst="rect">
            <a:avLst/>
          </a:prstGeom>
          <a:solidFill>
            <a:srgbClr val="000F4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69" name="Google Shape;69;p72"/>
          <p:cNvSpPr/>
          <p:nvPr/>
        </p:nvSpPr>
        <p:spPr>
          <a:xfrm>
            <a:off x="1" y="569214"/>
            <a:ext cx="288036" cy="3998214"/>
          </a:xfrm>
          <a:prstGeom prst="rect">
            <a:avLst/>
          </a:prstGeom>
          <a:solidFill>
            <a:srgbClr val="FE7A10"/>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7050279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0"/>
        <p:cNvGrpSpPr/>
        <p:nvPr/>
      </p:nvGrpSpPr>
      <p:grpSpPr>
        <a:xfrm>
          <a:off x="0" y="0"/>
          <a:ext cx="0" cy="0"/>
          <a:chOff x="0" y="0"/>
          <a:chExt cx="0" cy="0"/>
        </a:xfrm>
      </p:grpSpPr>
      <p:sp>
        <p:nvSpPr>
          <p:cNvPr id="71" name="Google Shape;71;p73"/>
          <p:cNvSpPr txBox="1">
            <a:spLocks noGrp="1"/>
          </p:cNvSpPr>
          <p:nvPr>
            <p:ph type="title"/>
          </p:nvPr>
        </p:nvSpPr>
        <p:spPr>
          <a:xfrm>
            <a:off x="192024" y="857250"/>
            <a:ext cx="2125980" cy="1783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73"/>
          <p:cNvSpPr txBox="1">
            <a:spLocks noGrp="1"/>
          </p:cNvSpPr>
          <p:nvPr>
            <p:ph type="body" idx="1"/>
          </p:nvPr>
        </p:nvSpPr>
        <p:spPr>
          <a:xfrm>
            <a:off x="2900934" y="651510"/>
            <a:ext cx="548640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73" name="Google Shape;73;p73"/>
          <p:cNvSpPr txBox="1">
            <a:spLocks noGrp="1"/>
          </p:cNvSpPr>
          <p:nvPr>
            <p:ph type="body" idx="2"/>
          </p:nvPr>
        </p:nvSpPr>
        <p:spPr>
          <a:xfrm>
            <a:off x="192024" y="2620632"/>
            <a:ext cx="2125980" cy="1741493"/>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900"/>
              </a:spcBef>
              <a:spcAft>
                <a:spcPts val="0"/>
              </a:spcAft>
              <a:buSzPts val="1400"/>
              <a:buNone/>
              <a:defRPr sz="1050">
                <a:solidFill>
                  <a:srgbClr val="FFFFFF"/>
                </a:solidFill>
              </a:defRPr>
            </a:lvl1pPr>
            <a:lvl2pPr marL="685800" lvl="1" indent="-171450" algn="l">
              <a:lnSpc>
                <a:spcPct val="90000"/>
              </a:lnSpc>
              <a:spcBef>
                <a:spcPts val="188"/>
              </a:spcBef>
              <a:spcAft>
                <a:spcPts val="0"/>
              </a:spcAft>
              <a:buSzPts val="1200"/>
              <a:buNone/>
              <a:defRPr sz="900"/>
            </a:lvl2pPr>
            <a:lvl3pPr marL="1028700" lvl="2" indent="-171450" algn="l">
              <a:lnSpc>
                <a:spcPct val="90000"/>
              </a:lnSpc>
              <a:spcBef>
                <a:spcPts val="188"/>
              </a:spcBef>
              <a:spcAft>
                <a:spcPts val="0"/>
              </a:spcAft>
              <a:buSzPts val="1000"/>
              <a:buNone/>
              <a:defRPr sz="750"/>
            </a:lvl3pPr>
            <a:lvl4pPr marL="1371600" lvl="3" indent="-171450" algn="l">
              <a:lnSpc>
                <a:spcPct val="90000"/>
              </a:lnSpc>
              <a:spcBef>
                <a:spcPts val="188"/>
              </a:spcBef>
              <a:spcAft>
                <a:spcPts val="0"/>
              </a:spcAft>
              <a:buSzPts val="900"/>
              <a:buNone/>
              <a:defRPr sz="675"/>
            </a:lvl4pPr>
            <a:lvl5pPr marL="1714500" lvl="4" indent="-171450" algn="l">
              <a:lnSpc>
                <a:spcPct val="90000"/>
              </a:lnSpc>
              <a:spcBef>
                <a:spcPts val="188"/>
              </a:spcBef>
              <a:spcAft>
                <a:spcPts val="0"/>
              </a:spcAft>
              <a:buSzPts val="900"/>
              <a:buNone/>
              <a:defRPr sz="675"/>
            </a:lvl5pPr>
            <a:lvl6pPr marL="2057400" lvl="5" indent="-171450" algn="l">
              <a:lnSpc>
                <a:spcPct val="90000"/>
              </a:lnSpc>
              <a:spcBef>
                <a:spcPts val="188"/>
              </a:spcBef>
              <a:spcAft>
                <a:spcPts val="0"/>
              </a:spcAft>
              <a:buSzPts val="900"/>
              <a:buNone/>
              <a:defRPr sz="675"/>
            </a:lvl6pPr>
            <a:lvl7pPr marL="2400300" lvl="6" indent="-171450" algn="l">
              <a:lnSpc>
                <a:spcPct val="90000"/>
              </a:lnSpc>
              <a:spcBef>
                <a:spcPts val="188"/>
              </a:spcBef>
              <a:spcAft>
                <a:spcPts val="0"/>
              </a:spcAft>
              <a:buSzPts val="900"/>
              <a:buNone/>
              <a:defRPr sz="675"/>
            </a:lvl7pPr>
            <a:lvl8pPr marL="2743200" lvl="7" indent="-171450" algn="l">
              <a:lnSpc>
                <a:spcPct val="90000"/>
              </a:lnSpc>
              <a:spcBef>
                <a:spcPts val="188"/>
              </a:spcBef>
              <a:spcAft>
                <a:spcPts val="0"/>
              </a:spcAft>
              <a:buSzPts val="900"/>
              <a:buNone/>
              <a:defRPr sz="675"/>
            </a:lvl8pPr>
            <a:lvl9pPr marL="3086100" lvl="8" indent="-171450" algn="l">
              <a:lnSpc>
                <a:spcPct val="90000"/>
              </a:lnSpc>
              <a:spcBef>
                <a:spcPts val="188"/>
              </a:spcBef>
              <a:spcAft>
                <a:spcPts val="188"/>
              </a:spcAft>
              <a:buSzPts val="900"/>
              <a:buNone/>
              <a:defRPr sz="675"/>
            </a:lvl9pPr>
          </a:lstStyle>
          <a:p>
            <a:endParaRPr/>
          </a:p>
        </p:txBody>
      </p:sp>
      <p:sp>
        <p:nvSpPr>
          <p:cNvPr id="74" name="Google Shape;74;p73"/>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3"/>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3"/>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77" name="Google Shape;77;p73"/>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30638948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8"/>
        <p:cNvGrpSpPr/>
        <p:nvPr/>
      </p:nvGrpSpPr>
      <p:grpSpPr>
        <a:xfrm>
          <a:off x="0" y="0"/>
          <a:ext cx="0" cy="0"/>
          <a:chOff x="0" y="0"/>
          <a:chExt cx="0" cy="0"/>
        </a:xfrm>
      </p:grpSpPr>
      <p:sp>
        <p:nvSpPr>
          <p:cNvPr id="79" name="Google Shape;79;p74"/>
          <p:cNvSpPr txBox="1">
            <a:spLocks noGrp="1"/>
          </p:cNvSpPr>
          <p:nvPr>
            <p:ph type="title"/>
          </p:nvPr>
        </p:nvSpPr>
        <p:spPr>
          <a:xfrm>
            <a:off x="192024" y="857250"/>
            <a:ext cx="2125980" cy="1783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4"/>
          <p:cNvSpPr>
            <a:spLocks noGrp="1"/>
          </p:cNvSpPr>
          <p:nvPr>
            <p:ph type="pic" idx="2"/>
          </p:nvPr>
        </p:nvSpPr>
        <p:spPr>
          <a:xfrm>
            <a:off x="2677983" y="575564"/>
            <a:ext cx="6086423" cy="3998214"/>
          </a:xfrm>
          <a:prstGeom prst="rect">
            <a:avLst/>
          </a:prstGeom>
          <a:solidFill>
            <a:srgbClr val="BFBFBF"/>
          </a:solidFill>
          <a:ln>
            <a:noFill/>
          </a:ln>
        </p:spPr>
        <p:txBody>
          <a:bodyPr spcFirstLastPara="1" wrap="square" lIns="91425" tIns="45700" rIns="91425" bIns="45700" anchor="t" anchorCtr="0">
            <a:normAutofit/>
          </a:bodyPr>
          <a:lstStyle>
            <a:lvl1pPr marR="0" lvl="0" algn="l" rtl="0">
              <a:lnSpc>
                <a:spcPct val="90000"/>
              </a:lnSpc>
              <a:spcBef>
                <a:spcPts val="900"/>
              </a:spcBef>
              <a:spcAft>
                <a:spcPts val="0"/>
              </a:spcAft>
              <a:buClr>
                <a:schemeClr val="accent1"/>
              </a:buClr>
              <a:buSzPts val="3200"/>
              <a:buFont typeface="Noto Sans Symbols"/>
              <a:buNone/>
              <a:defRPr sz="2400" b="0" i="0" u="none" strike="noStrike" cap="none">
                <a:solidFill>
                  <a:srgbClr val="000F46"/>
                </a:solidFill>
                <a:latin typeface="Corbel"/>
                <a:ea typeface="Corbel"/>
                <a:cs typeface="Corbel"/>
                <a:sym typeface="Corbel"/>
              </a:defRPr>
            </a:lvl1pPr>
            <a:lvl2pPr marR="0" lvl="1" algn="l" rtl="0">
              <a:lnSpc>
                <a:spcPct val="90000"/>
              </a:lnSpc>
              <a:spcBef>
                <a:spcPts val="188"/>
              </a:spcBef>
              <a:spcAft>
                <a:spcPts val="0"/>
              </a:spcAft>
              <a:buClr>
                <a:schemeClr val="accent1"/>
              </a:buClr>
              <a:buSzPts val="2800"/>
              <a:buFont typeface="Noto Sans Symbols"/>
              <a:buNone/>
              <a:defRPr sz="2100" b="0" i="0" u="none" strike="noStrike" cap="none">
                <a:solidFill>
                  <a:srgbClr val="000F46"/>
                </a:solidFill>
                <a:latin typeface="Corbel"/>
                <a:ea typeface="Corbel"/>
                <a:cs typeface="Corbel"/>
                <a:sym typeface="Corbel"/>
              </a:defRPr>
            </a:lvl2pPr>
            <a:lvl3pPr marR="0" lvl="2" algn="l" rtl="0">
              <a:lnSpc>
                <a:spcPct val="90000"/>
              </a:lnSpc>
              <a:spcBef>
                <a:spcPts val="188"/>
              </a:spcBef>
              <a:spcAft>
                <a:spcPts val="0"/>
              </a:spcAft>
              <a:buClr>
                <a:schemeClr val="accent1"/>
              </a:buClr>
              <a:buSzPts val="2400"/>
              <a:buFont typeface="Noto Sans Symbols"/>
              <a:buNone/>
              <a:defRPr sz="1800" b="0" i="0" u="none" strike="noStrike" cap="none">
                <a:solidFill>
                  <a:srgbClr val="000F46"/>
                </a:solidFill>
                <a:latin typeface="Corbel"/>
                <a:ea typeface="Corbel"/>
                <a:cs typeface="Corbel"/>
                <a:sym typeface="Corbel"/>
              </a:defRPr>
            </a:lvl3pPr>
            <a:lvl4pPr marR="0" lvl="3" algn="l" rtl="0">
              <a:lnSpc>
                <a:spcPct val="90000"/>
              </a:lnSpc>
              <a:spcBef>
                <a:spcPts val="188"/>
              </a:spcBef>
              <a:spcAft>
                <a:spcPts val="0"/>
              </a:spcAft>
              <a:buClr>
                <a:schemeClr val="accent1"/>
              </a:buClr>
              <a:buSzPts val="2000"/>
              <a:buFont typeface="Noto Sans Symbols"/>
              <a:buNone/>
              <a:defRPr sz="1500" b="0" i="0" u="none" strike="noStrike" cap="none">
                <a:solidFill>
                  <a:srgbClr val="000F46"/>
                </a:solidFill>
                <a:latin typeface="Corbel"/>
                <a:ea typeface="Corbel"/>
                <a:cs typeface="Corbel"/>
                <a:sym typeface="Corbel"/>
              </a:defRPr>
            </a:lvl4pPr>
            <a:lvl5pPr marR="0" lvl="4" algn="l" rtl="0">
              <a:lnSpc>
                <a:spcPct val="90000"/>
              </a:lnSpc>
              <a:spcBef>
                <a:spcPts val="188"/>
              </a:spcBef>
              <a:spcAft>
                <a:spcPts val="0"/>
              </a:spcAft>
              <a:buClr>
                <a:schemeClr val="accent1"/>
              </a:buClr>
              <a:buSzPts val="2000"/>
              <a:buFont typeface="Noto Sans Symbols"/>
              <a:buNone/>
              <a:defRPr sz="1500" b="0" i="0" u="none" strike="noStrike" cap="none">
                <a:solidFill>
                  <a:srgbClr val="000F46"/>
                </a:solidFill>
                <a:latin typeface="Corbel"/>
                <a:ea typeface="Corbel"/>
                <a:cs typeface="Corbel"/>
                <a:sym typeface="Corbel"/>
              </a:defRPr>
            </a:lvl5pPr>
            <a:lvl6pPr marR="0" lvl="5"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orbel"/>
                <a:ea typeface="Corbel"/>
                <a:cs typeface="Corbel"/>
                <a:sym typeface="Corbel"/>
              </a:defRPr>
            </a:lvl6pPr>
            <a:lvl7pPr marR="0" lvl="6"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orbel"/>
                <a:ea typeface="Corbel"/>
                <a:cs typeface="Corbel"/>
                <a:sym typeface="Corbel"/>
              </a:defRPr>
            </a:lvl7pPr>
            <a:lvl8pPr marR="0" lvl="7"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orbel"/>
                <a:ea typeface="Corbel"/>
                <a:cs typeface="Corbel"/>
                <a:sym typeface="Corbel"/>
              </a:defRPr>
            </a:lvl8pPr>
            <a:lvl9pPr marR="0" lvl="8" algn="l" rtl="0">
              <a:lnSpc>
                <a:spcPct val="90000"/>
              </a:lnSpc>
              <a:spcBef>
                <a:spcPts val="188"/>
              </a:spcBef>
              <a:spcAft>
                <a:spcPts val="188"/>
              </a:spcAft>
              <a:buClr>
                <a:schemeClr val="accent1"/>
              </a:buClr>
              <a:buSzPts val="2000"/>
              <a:buFont typeface="Noto Sans Symbols"/>
              <a:buNone/>
              <a:defRPr sz="1500" b="0" i="0" u="none" strike="noStrike" cap="none">
                <a:solidFill>
                  <a:srgbClr val="595959"/>
                </a:solidFill>
                <a:latin typeface="Corbel"/>
                <a:ea typeface="Corbel"/>
                <a:cs typeface="Corbel"/>
                <a:sym typeface="Corbel"/>
              </a:defRPr>
            </a:lvl9pPr>
          </a:lstStyle>
          <a:p>
            <a:endParaRPr/>
          </a:p>
        </p:txBody>
      </p:sp>
      <p:sp>
        <p:nvSpPr>
          <p:cNvPr id="81" name="Google Shape;81;p74"/>
          <p:cNvSpPr txBox="1">
            <a:spLocks noGrp="1"/>
          </p:cNvSpPr>
          <p:nvPr>
            <p:ph type="body" idx="1"/>
          </p:nvPr>
        </p:nvSpPr>
        <p:spPr>
          <a:xfrm>
            <a:off x="192024" y="2619756"/>
            <a:ext cx="2125980" cy="1741932"/>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900"/>
              </a:spcBef>
              <a:spcAft>
                <a:spcPts val="0"/>
              </a:spcAft>
              <a:buSzPts val="1400"/>
              <a:buNone/>
              <a:defRPr sz="1050">
                <a:solidFill>
                  <a:srgbClr val="FFFFFF"/>
                </a:solidFill>
              </a:defRPr>
            </a:lvl1pPr>
            <a:lvl2pPr marL="685800" lvl="1" indent="-171450" algn="l">
              <a:lnSpc>
                <a:spcPct val="90000"/>
              </a:lnSpc>
              <a:spcBef>
                <a:spcPts val="188"/>
              </a:spcBef>
              <a:spcAft>
                <a:spcPts val="0"/>
              </a:spcAft>
              <a:buSzPts val="1200"/>
              <a:buNone/>
              <a:defRPr sz="900"/>
            </a:lvl2pPr>
            <a:lvl3pPr marL="1028700" lvl="2" indent="-171450" algn="l">
              <a:lnSpc>
                <a:spcPct val="90000"/>
              </a:lnSpc>
              <a:spcBef>
                <a:spcPts val="188"/>
              </a:spcBef>
              <a:spcAft>
                <a:spcPts val="0"/>
              </a:spcAft>
              <a:buSzPts val="1000"/>
              <a:buNone/>
              <a:defRPr sz="750"/>
            </a:lvl3pPr>
            <a:lvl4pPr marL="1371600" lvl="3" indent="-171450" algn="l">
              <a:lnSpc>
                <a:spcPct val="90000"/>
              </a:lnSpc>
              <a:spcBef>
                <a:spcPts val="188"/>
              </a:spcBef>
              <a:spcAft>
                <a:spcPts val="0"/>
              </a:spcAft>
              <a:buSzPts val="900"/>
              <a:buNone/>
              <a:defRPr sz="675"/>
            </a:lvl4pPr>
            <a:lvl5pPr marL="1714500" lvl="4" indent="-171450" algn="l">
              <a:lnSpc>
                <a:spcPct val="90000"/>
              </a:lnSpc>
              <a:spcBef>
                <a:spcPts val="188"/>
              </a:spcBef>
              <a:spcAft>
                <a:spcPts val="0"/>
              </a:spcAft>
              <a:buSzPts val="900"/>
              <a:buNone/>
              <a:defRPr sz="675"/>
            </a:lvl5pPr>
            <a:lvl6pPr marL="2057400" lvl="5" indent="-171450" algn="l">
              <a:lnSpc>
                <a:spcPct val="90000"/>
              </a:lnSpc>
              <a:spcBef>
                <a:spcPts val="188"/>
              </a:spcBef>
              <a:spcAft>
                <a:spcPts val="0"/>
              </a:spcAft>
              <a:buSzPts val="900"/>
              <a:buNone/>
              <a:defRPr sz="675"/>
            </a:lvl6pPr>
            <a:lvl7pPr marL="2400300" lvl="6" indent="-171450" algn="l">
              <a:lnSpc>
                <a:spcPct val="90000"/>
              </a:lnSpc>
              <a:spcBef>
                <a:spcPts val="188"/>
              </a:spcBef>
              <a:spcAft>
                <a:spcPts val="0"/>
              </a:spcAft>
              <a:buSzPts val="900"/>
              <a:buNone/>
              <a:defRPr sz="675"/>
            </a:lvl7pPr>
            <a:lvl8pPr marL="2743200" lvl="7" indent="-171450" algn="l">
              <a:lnSpc>
                <a:spcPct val="90000"/>
              </a:lnSpc>
              <a:spcBef>
                <a:spcPts val="188"/>
              </a:spcBef>
              <a:spcAft>
                <a:spcPts val="0"/>
              </a:spcAft>
              <a:buSzPts val="900"/>
              <a:buNone/>
              <a:defRPr sz="675"/>
            </a:lvl8pPr>
            <a:lvl9pPr marL="3086100" lvl="8" indent="-171450" algn="l">
              <a:lnSpc>
                <a:spcPct val="90000"/>
              </a:lnSpc>
              <a:spcBef>
                <a:spcPts val="188"/>
              </a:spcBef>
              <a:spcAft>
                <a:spcPts val="188"/>
              </a:spcAft>
              <a:buSzPts val="900"/>
              <a:buNone/>
              <a:defRPr sz="675"/>
            </a:lvl9pPr>
          </a:lstStyle>
          <a:p>
            <a:endParaRPr/>
          </a:p>
        </p:txBody>
      </p:sp>
      <p:sp>
        <p:nvSpPr>
          <p:cNvPr id="82" name="Google Shape;82;p74"/>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4"/>
          <p:cNvSpPr txBox="1">
            <a:spLocks noGrp="1"/>
          </p:cNvSpPr>
          <p:nvPr>
            <p:ph type="ftr" idx="11"/>
          </p:nvPr>
        </p:nvSpPr>
        <p:spPr>
          <a:xfrm>
            <a:off x="2624326"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4"/>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85" name="Google Shape;85;p74"/>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308850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6"/>
        <p:cNvGrpSpPr/>
        <p:nvPr/>
      </p:nvGrpSpPr>
      <p:grpSpPr>
        <a:xfrm>
          <a:off x="0" y="0"/>
          <a:ext cx="0" cy="0"/>
          <a:chOff x="0" y="0"/>
          <a:chExt cx="0" cy="0"/>
        </a:xfrm>
      </p:grpSpPr>
      <p:sp>
        <p:nvSpPr>
          <p:cNvPr id="87" name="Google Shape;87;p75"/>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75"/>
          <p:cNvSpPr txBox="1">
            <a:spLocks noGrp="1"/>
          </p:cNvSpPr>
          <p:nvPr>
            <p:ph type="body" idx="1"/>
          </p:nvPr>
        </p:nvSpPr>
        <p:spPr>
          <a:xfrm rot="5400000">
            <a:off x="3724911" y="-174879"/>
            <a:ext cx="3840480" cy="5486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900"/>
              </a:spcBef>
              <a:spcAft>
                <a:spcPts val="0"/>
              </a:spcAft>
              <a:buSzPts val="1800"/>
              <a:buChar char="●"/>
              <a:defRPr/>
            </a:lvl1pPr>
            <a:lvl2pPr marL="685800" lvl="1" indent="-257175" algn="l">
              <a:lnSpc>
                <a:spcPct val="90000"/>
              </a:lnSpc>
              <a:spcBef>
                <a:spcPts val="188"/>
              </a:spcBef>
              <a:spcAft>
                <a:spcPts val="0"/>
              </a:spcAft>
              <a:buSzPts val="1800"/>
              <a:buChar char="●"/>
              <a:defRPr/>
            </a:lvl2pPr>
            <a:lvl3pPr marL="1028700" lvl="2" indent="-257175" algn="l">
              <a:lnSpc>
                <a:spcPct val="90000"/>
              </a:lnSpc>
              <a:spcBef>
                <a:spcPts val="188"/>
              </a:spcBef>
              <a:spcAft>
                <a:spcPts val="0"/>
              </a:spcAft>
              <a:buSzPts val="1800"/>
              <a:buChar char="●"/>
              <a:defRPr/>
            </a:lvl3pPr>
            <a:lvl4pPr marL="1371600" lvl="3" indent="-257175" algn="l">
              <a:lnSpc>
                <a:spcPct val="90000"/>
              </a:lnSpc>
              <a:spcBef>
                <a:spcPts val="188"/>
              </a:spcBef>
              <a:spcAft>
                <a:spcPts val="0"/>
              </a:spcAft>
              <a:buSzPts val="1800"/>
              <a:buChar char="●"/>
              <a:defRPr/>
            </a:lvl4pPr>
            <a:lvl5pPr marL="1714500" lvl="4" indent="-257175" algn="l">
              <a:lnSpc>
                <a:spcPct val="90000"/>
              </a:lnSpc>
              <a:spcBef>
                <a:spcPts val="188"/>
              </a:spcBef>
              <a:spcAft>
                <a:spcPts val="0"/>
              </a:spcAft>
              <a:buSzPts val="1800"/>
              <a:buChar char="●"/>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89" name="Google Shape;89;p75"/>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75"/>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75"/>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92" name="Google Shape;92;p75"/>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23289569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3"/>
        <p:cNvGrpSpPr/>
        <p:nvPr/>
      </p:nvGrpSpPr>
      <p:grpSpPr>
        <a:xfrm>
          <a:off x="0" y="0"/>
          <a:ext cx="0" cy="0"/>
          <a:chOff x="0" y="0"/>
          <a:chExt cx="0" cy="0"/>
        </a:xfrm>
      </p:grpSpPr>
      <p:sp>
        <p:nvSpPr>
          <p:cNvPr id="94" name="Google Shape;94;p76"/>
          <p:cNvSpPr txBox="1">
            <a:spLocks noGrp="1"/>
          </p:cNvSpPr>
          <p:nvPr>
            <p:ph type="title"/>
          </p:nvPr>
        </p:nvSpPr>
        <p:spPr>
          <a:xfrm rot="5400000">
            <a:off x="-514350" y="1543050"/>
            <a:ext cx="3714750" cy="21145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76"/>
          <p:cNvSpPr txBox="1">
            <a:spLocks noGrp="1"/>
          </p:cNvSpPr>
          <p:nvPr>
            <p:ph type="body" idx="1"/>
          </p:nvPr>
        </p:nvSpPr>
        <p:spPr>
          <a:xfrm rot="5400000">
            <a:off x="3723894" y="-171450"/>
            <a:ext cx="3840480" cy="5486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900"/>
              </a:spcBef>
              <a:spcAft>
                <a:spcPts val="0"/>
              </a:spcAft>
              <a:buSzPts val="1800"/>
              <a:buChar char="●"/>
              <a:defRPr/>
            </a:lvl1pPr>
            <a:lvl2pPr marL="685800" lvl="1" indent="-257175" algn="l">
              <a:lnSpc>
                <a:spcPct val="90000"/>
              </a:lnSpc>
              <a:spcBef>
                <a:spcPts val="188"/>
              </a:spcBef>
              <a:spcAft>
                <a:spcPts val="0"/>
              </a:spcAft>
              <a:buSzPts val="1800"/>
              <a:buChar char="●"/>
              <a:defRPr/>
            </a:lvl2pPr>
            <a:lvl3pPr marL="1028700" lvl="2" indent="-257175" algn="l">
              <a:lnSpc>
                <a:spcPct val="90000"/>
              </a:lnSpc>
              <a:spcBef>
                <a:spcPts val="188"/>
              </a:spcBef>
              <a:spcAft>
                <a:spcPts val="0"/>
              </a:spcAft>
              <a:buSzPts val="1800"/>
              <a:buChar char="●"/>
              <a:defRPr/>
            </a:lvl3pPr>
            <a:lvl4pPr marL="1371600" lvl="3" indent="-257175" algn="l">
              <a:lnSpc>
                <a:spcPct val="90000"/>
              </a:lnSpc>
              <a:spcBef>
                <a:spcPts val="188"/>
              </a:spcBef>
              <a:spcAft>
                <a:spcPts val="0"/>
              </a:spcAft>
              <a:buSzPts val="1800"/>
              <a:buChar char="●"/>
              <a:defRPr/>
            </a:lvl4pPr>
            <a:lvl5pPr marL="1714500" lvl="4" indent="-257175" algn="l">
              <a:lnSpc>
                <a:spcPct val="90000"/>
              </a:lnSpc>
              <a:spcBef>
                <a:spcPts val="188"/>
              </a:spcBef>
              <a:spcAft>
                <a:spcPts val="0"/>
              </a:spcAft>
              <a:buSzPts val="1800"/>
              <a:buChar char="●"/>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96" name="Google Shape;96;p76"/>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76"/>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6"/>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40BAD2"/>
                </a:solidFill>
              </a:defRPr>
            </a:lvl1pPr>
            <a:lvl2pPr marL="0" lvl="1" indent="0" algn="r">
              <a:lnSpc>
                <a:spcPct val="100000"/>
              </a:lnSpc>
              <a:spcBef>
                <a:spcPts val="0"/>
              </a:spcBef>
              <a:spcAft>
                <a:spcPts val="0"/>
              </a:spcAft>
              <a:buNone/>
              <a:defRPr>
                <a:solidFill>
                  <a:srgbClr val="40BAD2"/>
                </a:solidFill>
              </a:defRPr>
            </a:lvl2pPr>
            <a:lvl3pPr marL="0" lvl="2" indent="0" algn="r">
              <a:lnSpc>
                <a:spcPct val="100000"/>
              </a:lnSpc>
              <a:spcBef>
                <a:spcPts val="0"/>
              </a:spcBef>
              <a:spcAft>
                <a:spcPts val="0"/>
              </a:spcAft>
              <a:buNone/>
              <a:defRPr>
                <a:solidFill>
                  <a:srgbClr val="40BAD2"/>
                </a:solidFill>
              </a:defRPr>
            </a:lvl3pPr>
            <a:lvl4pPr marL="0" lvl="3" indent="0" algn="r">
              <a:lnSpc>
                <a:spcPct val="100000"/>
              </a:lnSpc>
              <a:spcBef>
                <a:spcPts val="0"/>
              </a:spcBef>
              <a:spcAft>
                <a:spcPts val="0"/>
              </a:spcAft>
              <a:buNone/>
              <a:defRPr>
                <a:solidFill>
                  <a:srgbClr val="40BAD2"/>
                </a:solidFill>
              </a:defRPr>
            </a:lvl4pPr>
            <a:lvl5pPr marL="0" lvl="4" indent="0" algn="r">
              <a:lnSpc>
                <a:spcPct val="100000"/>
              </a:lnSpc>
              <a:spcBef>
                <a:spcPts val="0"/>
              </a:spcBef>
              <a:spcAft>
                <a:spcPts val="0"/>
              </a:spcAft>
              <a:buNone/>
              <a:defRPr>
                <a:solidFill>
                  <a:srgbClr val="40BAD2"/>
                </a:solidFill>
              </a:defRPr>
            </a:lvl5pPr>
            <a:lvl6pPr marL="0" lvl="5" indent="0" algn="r">
              <a:lnSpc>
                <a:spcPct val="100000"/>
              </a:lnSpc>
              <a:spcBef>
                <a:spcPts val="0"/>
              </a:spcBef>
              <a:spcAft>
                <a:spcPts val="0"/>
              </a:spcAft>
              <a:buNone/>
              <a:defRPr>
                <a:solidFill>
                  <a:srgbClr val="40BAD2"/>
                </a:solidFill>
              </a:defRPr>
            </a:lvl6pPr>
            <a:lvl7pPr marL="0" lvl="6" indent="0" algn="r">
              <a:lnSpc>
                <a:spcPct val="100000"/>
              </a:lnSpc>
              <a:spcBef>
                <a:spcPts val="0"/>
              </a:spcBef>
              <a:spcAft>
                <a:spcPts val="0"/>
              </a:spcAft>
              <a:buNone/>
              <a:defRPr>
                <a:solidFill>
                  <a:srgbClr val="40BAD2"/>
                </a:solidFill>
              </a:defRPr>
            </a:lvl7pPr>
            <a:lvl8pPr marL="0" lvl="7" indent="0" algn="r">
              <a:lnSpc>
                <a:spcPct val="100000"/>
              </a:lnSpc>
              <a:spcBef>
                <a:spcPts val="0"/>
              </a:spcBef>
              <a:spcAft>
                <a:spcPts val="0"/>
              </a:spcAft>
              <a:buNone/>
              <a:defRPr>
                <a:solidFill>
                  <a:srgbClr val="40BAD2"/>
                </a:solidFill>
              </a:defRPr>
            </a:lvl8pPr>
            <a:lvl9pPr marL="0" lvl="8" indent="0" algn="r">
              <a:lnSpc>
                <a:spcPct val="100000"/>
              </a:lnSpc>
              <a:spcBef>
                <a:spcPts val="0"/>
              </a:spcBef>
              <a:spcAft>
                <a:spcPts val="0"/>
              </a:spcAft>
              <a:buNone/>
              <a:defRPr>
                <a:solidFill>
                  <a:srgbClr val="40BAD2"/>
                </a:solidFill>
              </a:defRPr>
            </a:lvl9pPr>
          </a:lstStyle>
          <a:p>
            <a:fld id="{00000000-1234-1234-1234-123412341234}" type="slidenum">
              <a:rPr lang="en-IN" smtClean="0"/>
              <a:pPr/>
              <a:t>‹#›</a:t>
            </a:fld>
            <a:endParaRPr lang="en-IN"/>
          </a:p>
        </p:txBody>
      </p:sp>
      <p:pic>
        <p:nvPicPr>
          <p:cNvPr id="99" name="Google Shape;99;p76"/>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4292049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109"/>
        <p:cNvGrpSpPr/>
        <p:nvPr/>
      </p:nvGrpSpPr>
      <p:grpSpPr>
        <a:xfrm>
          <a:off x="0" y="0"/>
          <a:ext cx="0" cy="0"/>
          <a:chOff x="0" y="0"/>
          <a:chExt cx="0" cy="0"/>
        </a:xfrm>
      </p:grpSpPr>
      <p:sp>
        <p:nvSpPr>
          <p:cNvPr id="110" name="Google Shape;110;p66"/>
          <p:cNvSpPr txBox="1">
            <a:spLocks noGrp="1"/>
          </p:cNvSpPr>
          <p:nvPr>
            <p:ph type="body" idx="1"/>
          </p:nvPr>
        </p:nvSpPr>
        <p:spPr>
          <a:xfrm>
            <a:off x="365128" y="1289051"/>
            <a:ext cx="8329613" cy="3389313"/>
          </a:xfrm>
          <a:prstGeom prst="rect">
            <a:avLst/>
          </a:prstGeom>
          <a:noFill/>
          <a:ln>
            <a:noFill/>
          </a:ln>
        </p:spPr>
        <p:txBody>
          <a:bodyPr spcFirstLastPara="1" wrap="square" lIns="91425" tIns="45700" rIns="91425" bIns="45700" anchor="ctr" anchorCtr="0">
            <a:normAutofit/>
          </a:bodyPr>
          <a:lstStyle>
            <a:lvl1pPr marL="342900" lvl="0" indent="-260366" algn="l">
              <a:lnSpc>
                <a:spcPct val="90000"/>
              </a:lnSpc>
              <a:spcBef>
                <a:spcPts val="600"/>
              </a:spcBef>
              <a:spcAft>
                <a:spcPts val="0"/>
              </a:spcAft>
              <a:buSzPts val="1867"/>
              <a:buChar char="●"/>
              <a:defRPr sz="1400" b="0"/>
            </a:lvl1pPr>
            <a:lvl2pPr marL="685800" lvl="1" indent="-253984" algn="l">
              <a:lnSpc>
                <a:spcPct val="90000"/>
              </a:lnSpc>
              <a:spcBef>
                <a:spcPts val="600"/>
              </a:spcBef>
              <a:spcAft>
                <a:spcPts val="0"/>
              </a:spcAft>
              <a:buClr>
                <a:srgbClr val="6C8C1A"/>
              </a:buClr>
              <a:buSzPts val="1733"/>
              <a:buFont typeface="Noto Sans Symbols"/>
              <a:buChar char="▪"/>
              <a:defRPr sz="1300"/>
            </a:lvl2pPr>
            <a:lvl3pPr marL="1028700" lvl="2" indent="-247650" algn="l">
              <a:lnSpc>
                <a:spcPct val="90000"/>
              </a:lnSpc>
              <a:spcBef>
                <a:spcPts val="600"/>
              </a:spcBef>
              <a:spcAft>
                <a:spcPts val="0"/>
              </a:spcAft>
              <a:buClr>
                <a:srgbClr val="3086AB"/>
              </a:buClr>
              <a:buSzPts val="1600"/>
              <a:buFont typeface="Arial"/>
              <a:buChar char="•"/>
              <a:defRPr sz="1200"/>
            </a:lvl3pPr>
            <a:lvl4pPr marL="1371600" lvl="3" indent="-238125" algn="l">
              <a:lnSpc>
                <a:spcPct val="90000"/>
              </a:lnSpc>
              <a:spcBef>
                <a:spcPts val="600"/>
              </a:spcBef>
              <a:spcAft>
                <a:spcPts val="0"/>
              </a:spcAft>
              <a:buSzPts val="1400"/>
              <a:buFont typeface="Arial"/>
              <a:buChar char="-"/>
              <a:defRPr/>
            </a:lvl4pPr>
            <a:lvl5pPr marL="1714500" lvl="4" indent="-238125" algn="l">
              <a:lnSpc>
                <a:spcPct val="90000"/>
              </a:lnSpc>
              <a:spcBef>
                <a:spcPts val="600"/>
              </a:spcBef>
              <a:spcAft>
                <a:spcPts val="0"/>
              </a:spcAft>
              <a:buSzPts val="1400"/>
              <a:buChar char="●"/>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111" name="Google Shape;111;p66"/>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66"/>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000000"/>
                </a:solidFill>
                <a:latin typeface="Arial"/>
                <a:ea typeface="Arial"/>
                <a:cs typeface="Arial"/>
                <a:sym typeface="Arial"/>
              </a:defRPr>
            </a:lvl9pPr>
          </a:lstStyle>
          <a:p>
            <a:fld id="{00000000-1234-1234-1234-123412341234}" type="slidenum">
              <a:rPr lang="en-IN" smtClean="0"/>
              <a:pPr/>
              <a:t>‹#›</a:t>
            </a:fld>
            <a:endParaRPr lang="en-IN"/>
          </a:p>
        </p:txBody>
      </p:sp>
      <p:sp>
        <p:nvSpPr>
          <p:cNvPr id="113" name="Google Shape;113;p66"/>
          <p:cNvSpPr txBox="1">
            <a:spLocks noGrp="1"/>
          </p:cNvSpPr>
          <p:nvPr>
            <p:ph type="title"/>
          </p:nvPr>
        </p:nvSpPr>
        <p:spPr>
          <a:xfrm>
            <a:off x="365128" y="484697"/>
            <a:ext cx="8329613" cy="523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6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5613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1"/>
        <p:cNvGrpSpPr/>
        <p:nvPr/>
      </p:nvGrpSpPr>
      <p:grpSpPr>
        <a:xfrm>
          <a:off x="0" y="0"/>
          <a:ext cx="0" cy="0"/>
          <a:chOff x="0" y="0"/>
          <a:chExt cx="0" cy="0"/>
        </a:xfrm>
      </p:grpSpPr>
      <p:sp>
        <p:nvSpPr>
          <p:cNvPr id="122" name="Google Shape;122;p78"/>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78"/>
          <p:cNvSpPr txBox="1">
            <a:spLocks noGrp="1"/>
          </p:cNvSpPr>
          <p:nvPr>
            <p:ph type="body" idx="1"/>
          </p:nvPr>
        </p:nvSpPr>
        <p:spPr>
          <a:xfrm>
            <a:off x="2901951" y="648081"/>
            <a:ext cx="548640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a:solidFill>
                  <a:srgbClr val="000F46"/>
                </a:solidFill>
              </a:defRPr>
            </a:lvl1pPr>
            <a:lvl2pPr marL="685800" lvl="1" indent="-257175" algn="l">
              <a:lnSpc>
                <a:spcPct val="90000"/>
              </a:lnSpc>
              <a:spcBef>
                <a:spcPts val="188"/>
              </a:spcBef>
              <a:spcAft>
                <a:spcPts val="0"/>
              </a:spcAft>
              <a:buSzPts val="1800"/>
              <a:buChar char="●"/>
              <a:defRPr>
                <a:solidFill>
                  <a:srgbClr val="000F46"/>
                </a:solidFill>
              </a:defRPr>
            </a:lvl2pPr>
            <a:lvl3pPr marL="1028700" lvl="2" indent="-247650" algn="l">
              <a:lnSpc>
                <a:spcPct val="90000"/>
              </a:lnSpc>
              <a:spcBef>
                <a:spcPts val="188"/>
              </a:spcBef>
              <a:spcAft>
                <a:spcPts val="0"/>
              </a:spcAft>
              <a:buSzPts val="1600"/>
              <a:buChar char="●"/>
              <a:defRPr>
                <a:solidFill>
                  <a:srgbClr val="000F46"/>
                </a:solidFill>
              </a:defRPr>
            </a:lvl3pPr>
            <a:lvl4pPr marL="1371600" lvl="3" indent="-238125" algn="l">
              <a:lnSpc>
                <a:spcPct val="90000"/>
              </a:lnSpc>
              <a:spcBef>
                <a:spcPts val="188"/>
              </a:spcBef>
              <a:spcAft>
                <a:spcPts val="0"/>
              </a:spcAft>
              <a:buSzPts val="1400"/>
              <a:buChar char="●"/>
              <a:defRPr>
                <a:solidFill>
                  <a:srgbClr val="000F46"/>
                </a:solidFill>
              </a:defRPr>
            </a:lvl4pPr>
            <a:lvl5pPr marL="1714500" lvl="4" indent="-238125" algn="l">
              <a:lnSpc>
                <a:spcPct val="90000"/>
              </a:lnSpc>
              <a:spcBef>
                <a:spcPts val="188"/>
              </a:spcBef>
              <a:spcAft>
                <a:spcPts val="0"/>
              </a:spcAft>
              <a:buSzPts val="1400"/>
              <a:buChar char="●"/>
              <a:defRPr>
                <a:solidFill>
                  <a:srgbClr val="000F46"/>
                </a:solidFill>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124" name="Google Shape;124;p78"/>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78"/>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78"/>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27" name="Google Shape;127;p78"/>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28124160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8"/>
        <p:cNvGrpSpPr/>
        <p:nvPr/>
      </p:nvGrpSpPr>
      <p:grpSpPr>
        <a:xfrm>
          <a:off x="0" y="0"/>
          <a:ext cx="0" cy="0"/>
          <a:chOff x="0" y="0"/>
          <a:chExt cx="0" cy="0"/>
        </a:xfrm>
      </p:grpSpPr>
      <p:sp>
        <p:nvSpPr>
          <p:cNvPr id="129" name="Google Shape;129;p79"/>
          <p:cNvSpPr txBox="1">
            <a:spLocks noGrp="1"/>
          </p:cNvSpPr>
          <p:nvPr>
            <p:ph type="title"/>
          </p:nvPr>
        </p:nvSpPr>
        <p:spPr>
          <a:xfrm>
            <a:off x="2900934" y="973836"/>
            <a:ext cx="5486400" cy="24414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F46"/>
              </a:buClr>
              <a:buSzPts val="5900"/>
              <a:buFont typeface="Corbel"/>
              <a:buNone/>
              <a:defRPr sz="4425" b="0">
                <a:solidFill>
                  <a:srgbClr val="000F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79"/>
          <p:cNvSpPr txBox="1">
            <a:spLocks noGrp="1"/>
          </p:cNvSpPr>
          <p:nvPr>
            <p:ph type="body" idx="1"/>
          </p:nvPr>
        </p:nvSpPr>
        <p:spPr>
          <a:xfrm>
            <a:off x="2914650" y="3504438"/>
            <a:ext cx="5486400" cy="68580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900"/>
              </a:spcBef>
              <a:spcAft>
                <a:spcPts val="0"/>
              </a:spcAft>
              <a:buSzPts val="2200"/>
              <a:buNone/>
              <a:defRPr sz="1650" cap="none">
                <a:solidFill>
                  <a:srgbClr val="595959"/>
                </a:solidFill>
              </a:defRPr>
            </a:lvl1pPr>
            <a:lvl2pPr marL="685800" lvl="1" indent="-171450" algn="l">
              <a:lnSpc>
                <a:spcPct val="90000"/>
              </a:lnSpc>
              <a:spcBef>
                <a:spcPts val="188"/>
              </a:spcBef>
              <a:spcAft>
                <a:spcPts val="0"/>
              </a:spcAft>
              <a:buSzPts val="1800"/>
              <a:buNone/>
              <a:defRPr sz="1350">
                <a:solidFill>
                  <a:srgbClr val="888888"/>
                </a:solidFill>
              </a:defRPr>
            </a:lvl2pPr>
            <a:lvl3pPr marL="1028700" lvl="2" indent="-171450" algn="l">
              <a:lnSpc>
                <a:spcPct val="90000"/>
              </a:lnSpc>
              <a:spcBef>
                <a:spcPts val="188"/>
              </a:spcBef>
              <a:spcAft>
                <a:spcPts val="0"/>
              </a:spcAft>
              <a:buSzPts val="1600"/>
              <a:buNone/>
              <a:defRPr sz="1200">
                <a:solidFill>
                  <a:srgbClr val="888888"/>
                </a:solidFill>
              </a:defRPr>
            </a:lvl3pPr>
            <a:lvl4pPr marL="1371600" lvl="3" indent="-171450" algn="l">
              <a:lnSpc>
                <a:spcPct val="90000"/>
              </a:lnSpc>
              <a:spcBef>
                <a:spcPts val="188"/>
              </a:spcBef>
              <a:spcAft>
                <a:spcPts val="0"/>
              </a:spcAft>
              <a:buSzPts val="1400"/>
              <a:buNone/>
              <a:defRPr sz="1050">
                <a:solidFill>
                  <a:srgbClr val="888888"/>
                </a:solidFill>
              </a:defRPr>
            </a:lvl4pPr>
            <a:lvl5pPr marL="1714500" lvl="4" indent="-171450" algn="l">
              <a:lnSpc>
                <a:spcPct val="90000"/>
              </a:lnSpc>
              <a:spcBef>
                <a:spcPts val="188"/>
              </a:spcBef>
              <a:spcAft>
                <a:spcPts val="0"/>
              </a:spcAft>
              <a:buSzPts val="1400"/>
              <a:buNone/>
              <a:defRPr sz="1050">
                <a:solidFill>
                  <a:srgbClr val="888888"/>
                </a:solidFill>
              </a:defRPr>
            </a:lvl5pPr>
            <a:lvl6pPr marL="2057400" lvl="5" indent="-171450" algn="l">
              <a:lnSpc>
                <a:spcPct val="90000"/>
              </a:lnSpc>
              <a:spcBef>
                <a:spcPts val="188"/>
              </a:spcBef>
              <a:spcAft>
                <a:spcPts val="0"/>
              </a:spcAft>
              <a:buSzPts val="1400"/>
              <a:buNone/>
              <a:defRPr sz="1050">
                <a:solidFill>
                  <a:srgbClr val="888888"/>
                </a:solidFill>
              </a:defRPr>
            </a:lvl6pPr>
            <a:lvl7pPr marL="2400300" lvl="6" indent="-171450" algn="l">
              <a:lnSpc>
                <a:spcPct val="90000"/>
              </a:lnSpc>
              <a:spcBef>
                <a:spcPts val="188"/>
              </a:spcBef>
              <a:spcAft>
                <a:spcPts val="0"/>
              </a:spcAft>
              <a:buSzPts val="1400"/>
              <a:buNone/>
              <a:defRPr sz="1050">
                <a:solidFill>
                  <a:srgbClr val="888888"/>
                </a:solidFill>
              </a:defRPr>
            </a:lvl7pPr>
            <a:lvl8pPr marL="2743200" lvl="7" indent="-171450" algn="l">
              <a:lnSpc>
                <a:spcPct val="90000"/>
              </a:lnSpc>
              <a:spcBef>
                <a:spcPts val="188"/>
              </a:spcBef>
              <a:spcAft>
                <a:spcPts val="0"/>
              </a:spcAft>
              <a:buSzPts val="1400"/>
              <a:buNone/>
              <a:defRPr sz="1050">
                <a:solidFill>
                  <a:srgbClr val="888888"/>
                </a:solidFill>
              </a:defRPr>
            </a:lvl8pPr>
            <a:lvl9pPr marL="3086100" lvl="8" indent="-171450" algn="l">
              <a:lnSpc>
                <a:spcPct val="90000"/>
              </a:lnSpc>
              <a:spcBef>
                <a:spcPts val="188"/>
              </a:spcBef>
              <a:spcAft>
                <a:spcPts val="188"/>
              </a:spcAft>
              <a:buSzPts val="1400"/>
              <a:buNone/>
              <a:defRPr sz="1050">
                <a:solidFill>
                  <a:srgbClr val="888888"/>
                </a:solidFill>
              </a:defRPr>
            </a:lvl9pPr>
          </a:lstStyle>
          <a:p>
            <a:endParaRPr/>
          </a:p>
        </p:txBody>
      </p:sp>
      <p:sp>
        <p:nvSpPr>
          <p:cNvPr id="131" name="Google Shape;131;p79"/>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79"/>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79"/>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34" name="Google Shape;134;p79"/>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38153138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5"/>
        <p:cNvGrpSpPr/>
        <p:nvPr/>
      </p:nvGrpSpPr>
      <p:grpSpPr>
        <a:xfrm>
          <a:off x="0" y="0"/>
          <a:ext cx="0" cy="0"/>
          <a:chOff x="0" y="0"/>
          <a:chExt cx="0" cy="0"/>
        </a:xfrm>
      </p:grpSpPr>
      <p:sp>
        <p:nvSpPr>
          <p:cNvPr id="136" name="Google Shape;136;p80"/>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80"/>
          <p:cNvSpPr txBox="1">
            <a:spLocks noGrp="1"/>
          </p:cNvSpPr>
          <p:nvPr>
            <p:ph type="body" idx="1"/>
          </p:nvPr>
        </p:nvSpPr>
        <p:spPr>
          <a:xfrm>
            <a:off x="2900934" y="651510"/>
            <a:ext cx="260604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138" name="Google Shape;138;p80"/>
          <p:cNvSpPr txBox="1">
            <a:spLocks noGrp="1"/>
          </p:cNvSpPr>
          <p:nvPr>
            <p:ph type="body" idx="2"/>
          </p:nvPr>
        </p:nvSpPr>
        <p:spPr>
          <a:xfrm>
            <a:off x="5863590" y="651510"/>
            <a:ext cx="260604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139" name="Google Shape;139;p80"/>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80"/>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80"/>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42" name="Google Shape;142;p80"/>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33911638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3"/>
        <p:cNvGrpSpPr/>
        <p:nvPr/>
      </p:nvGrpSpPr>
      <p:grpSpPr>
        <a:xfrm>
          <a:off x="0" y="0"/>
          <a:ext cx="0" cy="0"/>
          <a:chOff x="0" y="0"/>
          <a:chExt cx="0" cy="0"/>
        </a:xfrm>
      </p:grpSpPr>
      <p:sp>
        <p:nvSpPr>
          <p:cNvPr id="144" name="Google Shape;144;p81"/>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81"/>
          <p:cNvSpPr txBox="1">
            <a:spLocks noGrp="1"/>
          </p:cNvSpPr>
          <p:nvPr>
            <p:ph type="body" idx="1"/>
          </p:nvPr>
        </p:nvSpPr>
        <p:spPr>
          <a:xfrm>
            <a:off x="2900934" y="767690"/>
            <a:ext cx="2606040" cy="605790"/>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SzPts val="2000"/>
              <a:buNone/>
              <a:defRPr sz="1500" b="1">
                <a:solidFill>
                  <a:srgbClr val="595959"/>
                </a:solidFill>
              </a:defRPr>
            </a:lvl1pPr>
            <a:lvl2pPr marL="685800" lvl="1" indent="-171450" algn="l">
              <a:lnSpc>
                <a:spcPct val="90000"/>
              </a:lnSpc>
              <a:spcBef>
                <a:spcPts val="188"/>
              </a:spcBef>
              <a:spcAft>
                <a:spcPts val="0"/>
              </a:spcAft>
              <a:buSzPts val="2000"/>
              <a:buNone/>
              <a:defRPr sz="1500" b="1"/>
            </a:lvl2pPr>
            <a:lvl3pPr marL="1028700" lvl="2" indent="-171450" algn="l">
              <a:lnSpc>
                <a:spcPct val="90000"/>
              </a:lnSpc>
              <a:spcBef>
                <a:spcPts val="188"/>
              </a:spcBef>
              <a:spcAft>
                <a:spcPts val="0"/>
              </a:spcAft>
              <a:buSzPts val="1800"/>
              <a:buNone/>
              <a:defRPr sz="1350" b="1"/>
            </a:lvl3pPr>
            <a:lvl4pPr marL="1371600" lvl="3" indent="-171450" algn="l">
              <a:lnSpc>
                <a:spcPct val="90000"/>
              </a:lnSpc>
              <a:spcBef>
                <a:spcPts val="188"/>
              </a:spcBef>
              <a:spcAft>
                <a:spcPts val="0"/>
              </a:spcAft>
              <a:buSzPts val="1600"/>
              <a:buNone/>
              <a:defRPr sz="1200" b="1"/>
            </a:lvl4pPr>
            <a:lvl5pPr marL="1714500" lvl="4" indent="-171450" algn="l">
              <a:lnSpc>
                <a:spcPct val="90000"/>
              </a:lnSpc>
              <a:spcBef>
                <a:spcPts val="188"/>
              </a:spcBef>
              <a:spcAft>
                <a:spcPts val="0"/>
              </a:spcAft>
              <a:buSzPts val="1600"/>
              <a:buNone/>
              <a:defRPr sz="1200" b="1"/>
            </a:lvl5pPr>
            <a:lvl6pPr marL="2057400" lvl="5" indent="-171450" algn="l">
              <a:lnSpc>
                <a:spcPct val="90000"/>
              </a:lnSpc>
              <a:spcBef>
                <a:spcPts val="188"/>
              </a:spcBef>
              <a:spcAft>
                <a:spcPts val="0"/>
              </a:spcAft>
              <a:buSzPts val="1600"/>
              <a:buNone/>
              <a:defRPr sz="1200" b="1"/>
            </a:lvl6pPr>
            <a:lvl7pPr marL="2400300" lvl="6" indent="-171450" algn="l">
              <a:lnSpc>
                <a:spcPct val="90000"/>
              </a:lnSpc>
              <a:spcBef>
                <a:spcPts val="188"/>
              </a:spcBef>
              <a:spcAft>
                <a:spcPts val="0"/>
              </a:spcAft>
              <a:buSzPts val="1600"/>
              <a:buNone/>
              <a:defRPr sz="1200" b="1"/>
            </a:lvl7pPr>
            <a:lvl8pPr marL="2743200" lvl="7" indent="-171450" algn="l">
              <a:lnSpc>
                <a:spcPct val="90000"/>
              </a:lnSpc>
              <a:spcBef>
                <a:spcPts val="188"/>
              </a:spcBef>
              <a:spcAft>
                <a:spcPts val="0"/>
              </a:spcAft>
              <a:buSzPts val="1600"/>
              <a:buNone/>
              <a:defRPr sz="1200" b="1"/>
            </a:lvl8pPr>
            <a:lvl9pPr marL="3086100" lvl="8" indent="-171450" algn="l">
              <a:lnSpc>
                <a:spcPct val="90000"/>
              </a:lnSpc>
              <a:spcBef>
                <a:spcPts val="188"/>
              </a:spcBef>
              <a:spcAft>
                <a:spcPts val="188"/>
              </a:spcAft>
              <a:buSzPts val="1600"/>
              <a:buNone/>
              <a:defRPr sz="1200" b="1"/>
            </a:lvl9pPr>
          </a:lstStyle>
          <a:p>
            <a:endParaRPr/>
          </a:p>
        </p:txBody>
      </p:sp>
      <p:sp>
        <p:nvSpPr>
          <p:cNvPr id="146" name="Google Shape;146;p81"/>
          <p:cNvSpPr txBox="1">
            <a:spLocks noGrp="1"/>
          </p:cNvSpPr>
          <p:nvPr>
            <p:ph type="body" idx="2"/>
          </p:nvPr>
        </p:nvSpPr>
        <p:spPr>
          <a:xfrm>
            <a:off x="2900934" y="1448202"/>
            <a:ext cx="2606040" cy="301752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147" name="Google Shape;147;p81"/>
          <p:cNvSpPr txBox="1">
            <a:spLocks noGrp="1"/>
          </p:cNvSpPr>
          <p:nvPr>
            <p:ph type="body" idx="3"/>
          </p:nvPr>
        </p:nvSpPr>
        <p:spPr>
          <a:xfrm>
            <a:off x="5863847" y="767690"/>
            <a:ext cx="2606040" cy="609878"/>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SzPts val="2000"/>
              <a:buNone/>
              <a:defRPr sz="1500" b="1">
                <a:solidFill>
                  <a:srgbClr val="595959"/>
                </a:solidFill>
              </a:defRPr>
            </a:lvl1pPr>
            <a:lvl2pPr marL="685800" lvl="1" indent="-171450" algn="l">
              <a:lnSpc>
                <a:spcPct val="90000"/>
              </a:lnSpc>
              <a:spcBef>
                <a:spcPts val="188"/>
              </a:spcBef>
              <a:spcAft>
                <a:spcPts val="0"/>
              </a:spcAft>
              <a:buSzPts val="2000"/>
              <a:buNone/>
              <a:defRPr sz="1500" b="1"/>
            </a:lvl2pPr>
            <a:lvl3pPr marL="1028700" lvl="2" indent="-171450" algn="l">
              <a:lnSpc>
                <a:spcPct val="90000"/>
              </a:lnSpc>
              <a:spcBef>
                <a:spcPts val="188"/>
              </a:spcBef>
              <a:spcAft>
                <a:spcPts val="0"/>
              </a:spcAft>
              <a:buSzPts val="1800"/>
              <a:buNone/>
              <a:defRPr sz="1350" b="1"/>
            </a:lvl3pPr>
            <a:lvl4pPr marL="1371600" lvl="3" indent="-171450" algn="l">
              <a:lnSpc>
                <a:spcPct val="90000"/>
              </a:lnSpc>
              <a:spcBef>
                <a:spcPts val="188"/>
              </a:spcBef>
              <a:spcAft>
                <a:spcPts val="0"/>
              </a:spcAft>
              <a:buSzPts val="1600"/>
              <a:buNone/>
              <a:defRPr sz="1200" b="1"/>
            </a:lvl4pPr>
            <a:lvl5pPr marL="1714500" lvl="4" indent="-171450" algn="l">
              <a:lnSpc>
                <a:spcPct val="90000"/>
              </a:lnSpc>
              <a:spcBef>
                <a:spcPts val="188"/>
              </a:spcBef>
              <a:spcAft>
                <a:spcPts val="0"/>
              </a:spcAft>
              <a:buSzPts val="1600"/>
              <a:buNone/>
              <a:defRPr sz="1200" b="1"/>
            </a:lvl5pPr>
            <a:lvl6pPr marL="2057400" lvl="5" indent="-171450" algn="l">
              <a:lnSpc>
                <a:spcPct val="90000"/>
              </a:lnSpc>
              <a:spcBef>
                <a:spcPts val="188"/>
              </a:spcBef>
              <a:spcAft>
                <a:spcPts val="0"/>
              </a:spcAft>
              <a:buSzPts val="1600"/>
              <a:buNone/>
              <a:defRPr sz="1200" b="1"/>
            </a:lvl6pPr>
            <a:lvl7pPr marL="2400300" lvl="6" indent="-171450" algn="l">
              <a:lnSpc>
                <a:spcPct val="90000"/>
              </a:lnSpc>
              <a:spcBef>
                <a:spcPts val="188"/>
              </a:spcBef>
              <a:spcAft>
                <a:spcPts val="0"/>
              </a:spcAft>
              <a:buSzPts val="1600"/>
              <a:buNone/>
              <a:defRPr sz="1200" b="1"/>
            </a:lvl7pPr>
            <a:lvl8pPr marL="2743200" lvl="7" indent="-171450" algn="l">
              <a:lnSpc>
                <a:spcPct val="90000"/>
              </a:lnSpc>
              <a:spcBef>
                <a:spcPts val="188"/>
              </a:spcBef>
              <a:spcAft>
                <a:spcPts val="0"/>
              </a:spcAft>
              <a:buSzPts val="1600"/>
              <a:buNone/>
              <a:defRPr sz="1200" b="1"/>
            </a:lvl8pPr>
            <a:lvl9pPr marL="3086100" lvl="8" indent="-171450" algn="l">
              <a:lnSpc>
                <a:spcPct val="90000"/>
              </a:lnSpc>
              <a:spcBef>
                <a:spcPts val="188"/>
              </a:spcBef>
              <a:spcAft>
                <a:spcPts val="188"/>
              </a:spcAft>
              <a:buSzPts val="1600"/>
              <a:buNone/>
              <a:defRPr sz="1200" b="1"/>
            </a:lvl9pPr>
          </a:lstStyle>
          <a:p>
            <a:endParaRPr/>
          </a:p>
        </p:txBody>
      </p:sp>
      <p:sp>
        <p:nvSpPr>
          <p:cNvPr id="148" name="Google Shape;148;p81"/>
          <p:cNvSpPr txBox="1">
            <a:spLocks noGrp="1"/>
          </p:cNvSpPr>
          <p:nvPr>
            <p:ph type="body" idx="4"/>
          </p:nvPr>
        </p:nvSpPr>
        <p:spPr>
          <a:xfrm>
            <a:off x="5863847" y="1448202"/>
            <a:ext cx="2606040" cy="301752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149" name="Google Shape;149;p81"/>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81"/>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81"/>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52" name="Google Shape;152;p81"/>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214367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3"/>
        <p:cNvGrpSpPr/>
        <p:nvPr/>
      </p:nvGrpSpPr>
      <p:grpSpPr>
        <a:xfrm>
          <a:off x="0" y="0"/>
          <a:ext cx="0" cy="0"/>
          <a:chOff x="0" y="0"/>
          <a:chExt cx="0" cy="0"/>
        </a:xfrm>
      </p:grpSpPr>
      <p:sp>
        <p:nvSpPr>
          <p:cNvPr id="154" name="Google Shape;154;p82"/>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82"/>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82"/>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82"/>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58" name="Google Shape;158;p82"/>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41271420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9"/>
        <p:cNvGrpSpPr/>
        <p:nvPr/>
      </p:nvGrpSpPr>
      <p:grpSpPr>
        <a:xfrm>
          <a:off x="0" y="0"/>
          <a:ext cx="0" cy="0"/>
          <a:chOff x="0" y="0"/>
          <a:chExt cx="0" cy="0"/>
        </a:xfrm>
      </p:grpSpPr>
      <p:sp>
        <p:nvSpPr>
          <p:cNvPr id="160" name="Google Shape;160;p83"/>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83"/>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83"/>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63" name="Google Shape;163;p83"/>
          <p:cNvPicPr preferRelativeResize="0"/>
          <p:nvPr/>
        </p:nvPicPr>
        <p:blipFill rotWithShape="1">
          <a:blip r:embed="rId2">
            <a:alphaModFix/>
          </a:blip>
          <a:srcRect/>
          <a:stretch/>
        </p:blipFill>
        <p:spPr>
          <a:xfrm>
            <a:off x="20204" y="5030906"/>
            <a:ext cx="9144000" cy="129440"/>
          </a:xfrm>
          <a:prstGeom prst="rect">
            <a:avLst/>
          </a:prstGeom>
          <a:noFill/>
          <a:ln>
            <a:noFill/>
          </a:ln>
        </p:spPr>
      </p:pic>
      <p:sp>
        <p:nvSpPr>
          <p:cNvPr id="164" name="Google Shape;164;p83"/>
          <p:cNvSpPr/>
          <p:nvPr/>
        </p:nvSpPr>
        <p:spPr>
          <a:xfrm>
            <a:off x="8861898" y="569214"/>
            <a:ext cx="288036" cy="3998214"/>
          </a:xfrm>
          <a:prstGeom prst="rect">
            <a:avLst/>
          </a:prstGeom>
          <a:solidFill>
            <a:srgbClr val="000F4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65" name="Google Shape;165;p83"/>
          <p:cNvSpPr/>
          <p:nvPr/>
        </p:nvSpPr>
        <p:spPr>
          <a:xfrm>
            <a:off x="1" y="569214"/>
            <a:ext cx="288036" cy="3998214"/>
          </a:xfrm>
          <a:prstGeom prst="rect">
            <a:avLst/>
          </a:prstGeom>
          <a:solidFill>
            <a:srgbClr val="FE7A10"/>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525766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6"/>
        <p:cNvGrpSpPr/>
        <p:nvPr/>
      </p:nvGrpSpPr>
      <p:grpSpPr>
        <a:xfrm>
          <a:off x="0" y="0"/>
          <a:ext cx="0" cy="0"/>
          <a:chOff x="0" y="0"/>
          <a:chExt cx="0" cy="0"/>
        </a:xfrm>
      </p:grpSpPr>
      <p:sp>
        <p:nvSpPr>
          <p:cNvPr id="167" name="Google Shape;167;p84"/>
          <p:cNvSpPr txBox="1">
            <a:spLocks noGrp="1"/>
          </p:cNvSpPr>
          <p:nvPr>
            <p:ph type="title"/>
          </p:nvPr>
        </p:nvSpPr>
        <p:spPr>
          <a:xfrm>
            <a:off x="192024" y="857250"/>
            <a:ext cx="2125980" cy="1783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84"/>
          <p:cNvSpPr txBox="1">
            <a:spLocks noGrp="1"/>
          </p:cNvSpPr>
          <p:nvPr>
            <p:ph type="body" idx="1"/>
          </p:nvPr>
        </p:nvSpPr>
        <p:spPr>
          <a:xfrm>
            <a:off x="2900934" y="651510"/>
            <a:ext cx="5486400" cy="3840480"/>
          </a:xfrm>
          <a:prstGeom prst="rect">
            <a:avLst/>
          </a:prstGeom>
          <a:noFill/>
          <a:ln>
            <a:noFill/>
          </a:ln>
        </p:spPr>
        <p:txBody>
          <a:bodyPr spcFirstLastPara="1" wrap="square" lIns="91425" tIns="45700" rIns="91425" bIns="45700" anchor="ctr" anchorCtr="0">
            <a:normAutofit/>
          </a:bodyPr>
          <a:lstStyle>
            <a:lvl1pPr marL="342900" lvl="0" indent="-266700" algn="l">
              <a:lnSpc>
                <a:spcPct val="90000"/>
              </a:lnSpc>
              <a:spcBef>
                <a:spcPts val="900"/>
              </a:spcBef>
              <a:spcAft>
                <a:spcPts val="0"/>
              </a:spcAft>
              <a:buSzPts val="2000"/>
              <a:buChar char="●"/>
              <a:defRPr sz="1500"/>
            </a:lvl1pPr>
            <a:lvl2pPr marL="685800" lvl="1" indent="-257175" algn="l">
              <a:lnSpc>
                <a:spcPct val="90000"/>
              </a:lnSpc>
              <a:spcBef>
                <a:spcPts val="188"/>
              </a:spcBef>
              <a:spcAft>
                <a:spcPts val="0"/>
              </a:spcAft>
              <a:buSzPts val="1800"/>
              <a:buChar char="●"/>
              <a:defRPr sz="1350"/>
            </a:lvl2pPr>
            <a:lvl3pPr marL="1028700" lvl="2" indent="-247650" algn="l">
              <a:lnSpc>
                <a:spcPct val="90000"/>
              </a:lnSpc>
              <a:spcBef>
                <a:spcPts val="188"/>
              </a:spcBef>
              <a:spcAft>
                <a:spcPts val="0"/>
              </a:spcAft>
              <a:buSzPts val="1600"/>
              <a:buChar char="●"/>
              <a:defRPr sz="1200"/>
            </a:lvl3pPr>
            <a:lvl4pPr marL="1371600" lvl="3" indent="-238125" algn="l">
              <a:lnSpc>
                <a:spcPct val="90000"/>
              </a:lnSpc>
              <a:spcBef>
                <a:spcPts val="188"/>
              </a:spcBef>
              <a:spcAft>
                <a:spcPts val="0"/>
              </a:spcAft>
              <a:buSzPts val="1400"/>
              <a:buChar char="●"/>
              <a:defRPr sz="1050"/>
            </a:lvl4pPr>
            <a:lvl5pPr marL="1714500" lvl="4" indent="-238125" algn="l">
              <a:lnSpc>
                <a:spcPct val="90000"/>
              </a:lnSpc>
              <a:spcBef>
                <a:spcPts val="188"/>
              </a:spcBef>
              <a:spcAft>
                <a:spcPts val="0"/>
              </a:spcAft>
              <a:buSzPts val="1400"/>
              <a:buChar char="●"/>
              <a:defRPr sz="1050"/>
            </a:lvl5pPr>
            <a:lvl6pPr marL="2057400" lvl="5" indent="-238125" algn="l">
              <a:lnSpc>
                <a:spcPct val="90000"/>
              </a:lnSpc>
              <a:spcBef>
                <a:spcPts val="188"/>
              </a:spcBef>
              <a:spcAft>
                <a:spcPts val="0"/>
              </a:spcAft>
              <a:buSzPts val="1400"/>
              <a:buChar char="●"/>
              <a:defRPr sz="1050"/>
            </a:lvl6pPr>
            <a:lvl7pPr marL="2400300" lvl="6" indent="-238125" algn="l">
              <a:lnSpc>
                <a:spcPct val="90000"/>
              </a:lnSpc>
              <a:spcBef>
                <a:spcPts val="188"/>
              </a:spcBef>
              <a:spcAft>
                <a:spcPts val="0"/>
              </a:spcAft>
              <a:buSzPts val="1400"/>
              <a:buChar char="●"/>
              <a:defRPr sz="1050"/>
            </a:lvl7pPr>
            <a:lvl8pPr marL="2743200" lvl="7" indent="-238125" algn="l">
              <a:lnSpc>
                <a:spcPct val="90000"/>
              </a:lnSpc>
              <a:spcBef>
                <a:spcPts val="188"/>
              </a:spcBef>
              <a:spcAft>
                <a:spcPts val="0"/>
              </a:spcAft>
              <a:buSzPts val="1400"/>
              <a:buChar char="●"/>
              <a:defRPr sz="1050"/>
            </a:lvl8pPr>
            <a:lvl9pPr marL="3086100" lvl="8" indent="-238125" algn="l">
              <a:lnSpc>
                <a:spcPct val="90000"/>
              </a:lnSpc>
              <a:spcBef>
                <a:spcPts val="188"/>
              </a:spcBef>
              <a:spcAft>
                <a:spcPts val="188"/>
              </a:spcAft>
              <a:buSzPts val="1400"/>
              <a:buChar char="●"/>
              <a:defRPr sz="1050"/>
            </a:lvl9pPr>
          </a:lstStyle>
          <a:p>
            <a:endParaRPr/>
          </a:p>
        </p:txBody>
      </p:sp>
      <p:sp>
        <p:nvSpPr>
          <p:cNvPr id="169" name="Google Shape;169;p84"/>
          <p:cNvSpPr txBox="1">
            <a:spLocks noGrp="1"/>
          </p:cNvSpPr>
          <p:nvPr>
            <p:ph type="body" idx="2"/>
          </p:nvPr>
        </p:nvSpPr>
        <p:spPr>
          <a:xfrm>
            <a:off x="192024" y="2620632"/>
            <a:ext cx="2125980" cy="1741493"/>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900"/>
              </a:spcBef>
              <a:spcAft>
                <a:spcPts val="0"/>
              </a:spcAft>
              <a:buSzPts val="1400"/>
              <a:buNone/>
              <a:defRPr sz="1050">
                <a:solidFill>
                  <a:srgbClr val="FFFFFF"/>
                </a:solidFill>
              </a:defRPr>
            </a:lvl1pPr>
            <a:lvl2pPr marL="685800" lvl="1" indent="-171450" algn="l">
              <a:lnSpc>
                <a:spcPct val="90000"/>
              </a:lnSpc>
              <a:spcBef>
                <a:spcPts val="188"/>
              </a:spcBef>
              <a:spcAft>
                <a:spcPts val="0"/>
              </a:spcAft>
              <a:buSzPts val="1200"/>
              <a:buNone/>
              <a:defRPr sz="900"/>
            </a:lvl2pPr>
            <a:lvl3pPr marL="1028700" lvl="2" indent="-171450" algn="l">
              <a:lnSpc>
                <a:spcPct val="90000"/>
              </a:lnSpc>
              <a:spcBef>
                <a:spcPts val="188"/>
              </a:spcBef>
              <a:spcAft>
                <a:spcPts val="0"/>
              </a:spcAft>
              <a:buSzPts val="1000"/>
              <a:buNone/>
              <a:defRPr sz="750"/>
            </a:lvl3pPr>
            <a:lvl4pPr marL="1371600" lvl="3" indent="-171450" algn="l">
              <a:lnSpc>
                <a:spcPct val="90000"/>
              </a:lnSpc>
              <a:spcBef>
                <a:spcPts val="188"/>
              </a:spcBef>
              <a:spcAft>
                <a:spcPts val="0"/>
              </a:spcAft>
              <a:buSzPts val="900"/>
              <a:buNone/>
              <a:defRPr sz="675"/>
            </a:lvl4pPr>
            <a:lvl5pPr marL="1714500" lvl="4" indent="-171450" algn="l">
              <a:lnSpc>
                <a:spcPct val="90000"/>
              </a:lnSpc>
              <a:spcBef>
                <a:spcPts val="188"/>
              </a:spcBef>
              <a:spcAft>
                <a:spcPts val="0"/>
              </a:spcAft>
              <a:buSzPts val="900"/>
              <a:buNone/>
              <a:defRPr sz="675"/>
            </a:lvl5pPr>
            <a:lvl6pPr marL="2057400" lvl="5" indent="-171450" algn="l">
              <a:lnSpc>
                <a:spcPct val="90000"/>
              </a:lnSpc>
              <a:spcBef>
                <a:spcPts val="188"/>
              </a:spcBef>
              <a:spcAft>
                <a:spcPts val="0"/>
              </a:spcAft>
              <a:buSzPts val="900"/>
              <a:buNone/>
              <a:defRPr sz="675"/>
            </a:lvl6pPr>
            <a:lvl7pPr marL="2400300" lvl="6" indent="-171450" algn="l">
              <a:lnSpc>
                <a:spcPct val="90000"/>
              </a:lnSpc>
              <a:spcBef>
                <a:spcPts val="188"/>
              </a:spcBef>
              <a:spcAft>
                <a:spcPts val="0"/>
              </a:spcAft>
              <a:buSzPts val="900"/>
              <a:buNone/>
              <a:defRPr sz="675"/>
            </a:lvl7pPr>
            <a:lvl8pPr marL="2743200" lvl="7" indent="-171450" algn="l">
              <a:lnSpc>
                <a:spcPct val="90000"/>
              </a:lnSpc>
              <a:spcBef>
                <a:spcPts val="188"/>
              </a:spcBef>
              <a:spcAft>
                <a:spcPts val="0"/>
              </a:spcAft>
              <a:buSzPts val="900"/>
              <a:buNone/>
              <a:defRPr sz="675"/>
            </a:lvl8pPr>
            <a:lvl9pPr marL="3086100" lvl="8" indent="-171450" algn="l">
              <a:lnSpc>
                <a:spcPct val="90000"/>
              </a:lnSpc>
              <a:spcBef>
                <a:spcPts val="188"/>
              </a:spcBef>
              <a:spcAft>
                <a:spcPts val="188"/>
              </a:spcAft>
              <a:buSzPts val="900"/>
              <a:buNone/>
              <a:defRPr sz="675"/>
            </a:lvl9pPr>
          </a:lstStyle>
          <a:p>
            <a:endParaRPr/>
          </a:p>
        </p:txBody>
      </p:sp>
      <p:sp>
        <p:nvSpPr>
          <p:cNvPr id="170" name="Google Shape;170;p84"/>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84"/>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84"/>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73" name="Google Shape;173;p84"/>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375880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4"/>
        <p:cNvGrpSpPr/>
        <p:nvPr/>
      </p:nvGrpSpPr>
      <p:grpSpPr>
        <a:xfrm>
          <a:off x="0" y="0"/>
          <a:ext cx="0" cy="0"/>
          <a:chOff x="0" y="0"/>
          <a:chExt cx="0" cy="0"/>
        </a:xfrm>
      </p:grpSpPr>
      <p:sp>
        <p:nvSpPr>
          <p:cNvPr id="175" name="Google Shape;175;p85"/>
          <p:cNvSpPr txBox="1">
            <a:spLocks noGrp="1"/>
          </p:cNvSpPr>
          <p:nvPr>
            <p:ph type="title"/>
          </p:nvPr>
        </p:nvSpPr>
        <p:spPr>
          <a:xfrm>
            <a:off x="192024" y="857250"/>
            <a:ext cx="2125980" cy="1783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85"/>
          <p:cNvSpPr>
            <a:spLocks noGrp="1"/>
          </p:cNvSpPr>
          <p:nvPr>
            <p:ph type="pic" idx="2"/>
          </p:nvPr>
        </p:nvSpPr>
        <p:spPr>
          <a:xfrm>
            <a:off x="2677983" y="575564"/>
            <a:ext cx="6086423" cy="3998214"/>
          </a:xfrm>
          <a:prstGeom prst="rect">
            <a:avLst/>
          </a:prstGeom>
          <a:solidFill>
            <a:srgbClr val="BFBFBF"/>
          </a:solidFill>
          <a:ln>
            <a:noFill/>
          </a:ln>
        </p:spPr>
        <p:txBody>
          <a:bodyPr spcFirstLastPara="1" wrap="square" lIns="91425" tIns="45700" rIns="91425" bIns="45700" anchor="t" anchorCtr="0">
            <a:normAutofit/>
          </a:bodyPr>
          <a:lstStyle>
            <a:lvl1pPr marR="0" lvl="0" algn="l" rtl="0">
              <a:lnSpc>
                <a:spcPct val="90000"/>
              </a:lnSpc>
              <a:spcBef>
                <a:spcPts val="900"/>
              </a:spcBef>
              <a:spcAft>
                <a:spcPts val="0"/>
              </a:spcAft>
              <a:buClr>
                <a:schemeClr val="accent1"/>
              </a:buClr>
              <a:buSzPts val="3200"/>
              <a:buFont typeface="Noto Sans Symbols"/>
              <a:buNone/>
              <a:defRPr sz="2400" b="0" i="0" u="none" strike="noStrike" cap="none">
                <a:solidFill>
                  <a:srgbClr val="000F46"/>
                </a:solidFill>
                <a:latin typeface="Corbel"/>
                <a:ea typeface="Corbel"/>
                <a:cs typeface="Corbel"/>
                <a:sym typeface="Corbel"/>
              </a:defRPr>
            </a:lvl1pPr>
            <a:lvl2pPr marR="0" lvl="1" algn="l" rtl="0">
              <a:lnSpc>
                <a:spcPct val="90000"/>
              </a:lnSpc>
              <a:spcBef>
                <a:spcPts val="188"/>
              </a:spcBef>
              <a:spcAft>
                <a:spcPts val="0"/>
              </a:spcAft>
              <a:buClr>
                <a:schemeClr val="accent1"/>
              </a:buClr>
              <a:buSzPts val="2800"/>
              <a:buFont typeface="Noto Sans Symbols"/>
              <a:buNone/>
              <a:defRPr sz="2100" b="0" i="0" u="none" strike="noStrike" cap="none">
                <a:solidFill>
                  <a:srgbClr val="000F46"/>
                </a:solidFill>
                <a:latin typeface="Corbel"/>
                <a:ea typeface="Corbel"/>
                <a:cs typeface="Corbel"/>
                <a:sym typeface="Corbel"/>
              </a:defRPr>
            </a:lvl2pPr>
            <a:lvl3pPr marR="0" lvl="2" algn="l" rtl="0">
              <a:lnSpc>
                <a:spcPct val="90000"/>
              </a:lnSpc>
              <a:spcBef>
                <a:spcPts val="188"/>
              </a:spcBef>
              <a:spcAft>
                <a:spcPts val="0"/>
              </a:spcAft>
              <a:buClr>
                <a:schemeClr val="accent1"/>
              </a:buClr>
              <a:buSzPts val="2400"/>
              <a:buFont typeface="Noto Sans Symbols"/>
              <a:buNone/>
              <a:defRPr sz="1800" b="0" i="0" u="none" strike="noStrike" cap="none">
                <a:solidFill>
                  <a:srgbClr val="000F46"/>
                </a:solidFill>
                <a:latin typeface="Corbel"/>
                <a:ea typeface="Corbel"/>
                <a:cs typeface="Corbel"/>
                <a:sym typeface="Corbel"/>
              </a:defRPr>
            </a:lvl3pPr>
            <a:lvl4pPr marR="0" lvl="3" algn="l" rtl="0">
              <a:lnSpc>
                <a:spcPct val="90000"/>
              </a:lnSpc>
              <a:spcBef>
                <a:spcPts val="188"/>
              </a:spcBef>
              <a:spcAft>
                <a:spcPts val="0"/>
              </a:spcAft>
              <a:buClr>
                <a:schemeClr val="accent1"/>
              </a:buClr>
              <a:buSzPts val="2000"/>
              <a:buFont typeface="Noto Sans Symbols"/>
              <a:buNone/>
              <a:defRPr sz="1500" b="0" i="0" u="none" strike="noStrike" cap="none">
                <a:solidFill>
                  <a:srgbClr val="000F46"/>
                </a:solidFill>
                <a:latin typeface="Corbel"/>
                <a:ea typeface="Corbel"/>
                <a:cs typeface="Corbel"/>
                <a:sym typeface="Corbel"/>
              </a:defRPr>
            </a:lvl4pPr>
            <a:lvl5pPr marR="0" lvl="4" algn="l" rtl="0">
              <a:lnSpc>
                <a:spcPct val="90000"/>
              </a:lnSpc>
              <a:spcBef>
                <a:spcPts val="188"/>
              </a:spcBef>
              <a:spcAft>
                <a:spcPts val="0"/>
              </a:spcAft>
              <a:buClr>
                <a:schemeClr val="accent1"/>
              </a:buClr>
              <a:buSzPts val="2000"/>
              <a:buFont typeface="Noto Sans Symbols"/>
              <a:buNone/>
              <a:defRPr sz="1500" b="0" i="0" u="none" strike="noStrike" cap="none">
                <a:solidFill>
                  <a:srgbClr val="000F46"/>
                </a:solidFill>
                <a:latin typeface="Corbel"/>
                <a:ea typeface="Corbel"/>
                <a:cs typeface="Corbel"/>
                <a:sym typeface="Corbel"/>
              </a:defRPr>
            </a:lvl5pPr>
            <a:lvl6pPr marR="0" lvl="5"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orbel"/>
                <a:ea typeface="Corbel"/>
                <a:cs typeface="Corbel"/>
                <a:sym typeface="Corbel"/>
              </a:defRPr>
            </a:lvl6pPr>
            <a:lvl7pPr marR="0" lvl="6"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orbel"/>
                <a:ea typeface="Corbel"/>
                <a:cs typeface="Corbel"/>
                <a:sym typeface="Corbel"/>
              </a:defRPr>
            </a:lvl7pPr>
            <a:lvl8pPr marR="0" lvl="7" algn="l" rtl="0">
              <a:lnSpc>
                <a:spcPct val="90000"/>
              </a:lnSpc>
              <a:spcBef>
                <a:spcPts val="188"/>
              </a:spcBef>
              <a:spcAft>
                <a:spcPts val="0"/>
              </a:spcAft>
              <a:buClr>
                <a:schemeClr val="accent1"/>
              </a:buClr>
              <a:buSzPts val="2000"/>
              <a:buFont typeface="Noto Sans Symbols"/>
              <a:buNone/>
              <a:defRPr sz="1500" b="0" i="0" u="none" strike="noStrike" cap="none">
                <a:solidFill>
                  <a:srgbClr val="595959"/>
                </a:solidFill>
                <a:latin typeface="Corbel"/>
                <a:ea typeface="Corbel"/>
                <a:cs typeface="Corbel"/>
                <a:sym typeface="Corbel"/>
              </a:defRPr>
            </a:lvl8pPr>
            <a:lvl9pPr marR="0" lvl="8" algn="l" rtl="0">
              <a:lnSpc>
                <a:spcPct val="90000"/>
              </a:lnSpc>
              <a:spcBef>
                <a:spcPts val="188"/>
              </a:spcBef>
              <a:spcAft>
                <a:spcPts val="188"/>
              </a:spcAft>
              <a:buClr>
                <a:schemeClr val="accent1"/>
              </a:buClr>
              <a:buSzPts val="2000"/>
              <a:buFont typeface="Noto Sans Symbols"/>
              <a:buNone/>
              <a:defRPr sz="1500" b="0" i="0" u="none" strike="noStrike" cap="none">
                <a:solidFill>
                  <a:srgbClr val="595959"/>
                </a:solidFill>
                <a:latin typeface="Corbel"/>
                <a:ea typeface="Corbel"/>
                <a:cs typeface="Corbel"/>
                <a:sym typeface="Corbel"/>
              </a:defRPr>
            </a:lvl9pPr>
          </a:lstStyle>
          <a:p>
            <a:endParaRPr/>
          </a:p>
        </p:txBody>
      </p:sp>
      <p:sp>
        <p:nvSpPr>
          <p:cNvPr id="177" name="Google Shape;177;p85"/>
          <p:cNvSpPr txBox="1">
            <a:spLocks noGrp="1"/>
          </p:cNvSpPr>
          <p:nvPr>
            <p:ph type="body" idx="1"/>
          </p:nvPr>
        </p:nvSpPr>
        <p:spPr>
          <a:xfrm>
            <a:off x="192024" y="2619756"/>
            <a:ext cx="2125980" cy="1741932"/>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900"/>
              </a:spcBef>
              <a:spcAft>
                <a:spcPts val="0"/>
              </a:spcAft>
              <a:buSzPts val="1400"/>
              <a:buNone/>
              <a:defRPr sz="1050">
                <a:solidFill>
                  <a:srgbClr val="FFFFFF"/>
                </a:solidFill>
              </a:defRPr>
            </a:lvl1pPr>
            <a:lvl2pPr marL="685800" lvl="1" indent="-171450" algn="l">
              <a:lnSpc>
                <a:spcPct val="90000"/>
              </a:lnSpc>
              <a:spcBef>
                <a:spcPts val="188"/>
              </a:spcBef>
              <a:spcAft>
                <a:spcPts val="0"/>
              </a:spcAft>
              <a:buSzPts val="1200"/>
              <a:buNone/>
              <a:defRPr sz="900"/>
            </a:lvl2pPr>
            <a:lvl3pPr marL="1028700" lvl="2" indent="-171450" algn="l">
              <a:lnSpc>
                <a:spcPct val="90000"/>
              </a:lnSpc>
              <a:spcBef>
                <a:spcPts val="188"/>
              </a:spcBef>
              <a:spcAft>
                <a:spcPts val="0"/>
              </a:spcAft>
              <a:buSzPts val="1000"/>
              <a:buNone/>
              <a:defRPr sz="750"/>
            </a:lvl3pPr>
            <a:lvl4pPr marL="1371600" lvl="3" indent="-171450" algn="l">
              <a:lnSpc>
                <a:spcPct val="90000"/>
              </a:lnSpc>
              <a:spcBef>
                <a:spcPts val="188"/>
              </a:spcBef>
              <a:spcAft>
                <a:spcPts val="0"/>
              </a:spcAft>
              <a:buSzPts val="900"/>
              <a:buNone/>
              <a:defRPr sz="675"/>
            </a:lvl4pPr>
            <a:lvl5pPr marL="1714500" lvl="4" indent="-171450" algn="l">
              <a:lnSpc>
                <a:spcPct val="90000"/>
              </a:lnSpc>
              <a:spcBef>
                <a:spcPts val="188"/>
              </a:spcBef>
              <a:spcAft>
                <a:spcPts val="0"/>
              </a:spcAft>
              <a:buSzPts val="900"/>
              <a:buNone/>
              <a:defRPr sz="675"/>
            </a:lvl5pPr>
            <a:lvl6pPr marL="2057400" lvl="5" indent="-171450" algn="l">
              <a:lnSpc>
                <a:spcPct val="90000"/>
              </a:lnSpc>
              <a:spcBef>
                <a:spcPts val="188"/>
              </a:spcBef>
              <a:spcAft>
                <a:spcPts val="0"/>
              </a:spcAft>
              <a:buSzPts val="900"/>
              <a:buNone/>
              <a:defRPr sz="675"/>
            </a:lvl6pPr>
            <a:lvl7pPr marL="2400300" lvl="6" indent="-171450" algn="l">
              <a:lnSpc>
                <a:spcPct val="90000"/>
              </a:lnSpc>
              <a:spcBef>
                <a:spcPts val="188"/>
              </a:spcBef>
              <a:spcAft>
                <a:spcPts val="0"/>
              </a:spcAft>
              <a:buSzPts val="900"/>
              <a:buNone/>
              <a:defRPr sz="675"/>
            </a:lvl7pPr>
            <a:lvl8pPr marL="2743200" lvl="7" indent="-171450" algn="l">
              <a:lnSpc>
                <a:spcPct val="90000"/>
              </a:lnSpc>
              <a:spcBef>
                <a:spcPts val="188"/>
              </a:spcBef>
              <a:spcAft>
                <a:spcPts val="0"/>
              </a:spcAft>
              <a:buSzPts val="900"/>
              <a:buNone/>
              <a:defRPr sz="675"/>
            </a:lvl8pPr>
            <a:lvl9pPr marL="3086100" lvl="8" indent="-171450" algn="l">
              <a:lnSpc>
                <a:spcPct val="90000"/>
              </a:lnSpc>
              <a:spcBef>
                <a:spcPts val="188"/>
              </a:spcBef>
              <a:spcAft>
                <a:spcPts val="188"/>
              </a:spcAft>
              <a:buSzPts val="900"/>
              <a:buNone/>
              <a:defRPr sz="675"/>
            </a:lvl9pPr>
          </a:lstStyle>
          <a:p>
            <a:endParaRPr/>
          </a:p>
        </p:txBody>
      </p:sp>
      <p:sp>
        <p:nvSpPr>
          <p:cNvPr id="178" name="Google Shape;178;p85"/>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85"/>
          <p:cNvSpPr txBox="1">
            <a:spLocks noGrp="1"/>
          </p:cNvSpPr>
          <p:nvPr>
            <p:ph type="ftr" idx="11"/>
          </p:nvPr>
        </p:nvSpPr>
        <p:spPr>
          <a:xfrm>
            <a:off x="2624326"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85"/>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81" name="Google Shape;181;p85"/>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1207348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2"/>
        <p:cNvGrpSpPr/>
        <p:nvPr/>
      </p:nvGrpSpPr>
      <p:grpSpPr>
        <a:xfrm>
          <a:off x="0" y="0"/>
          <a:ext cx="0" cy="0"/>
          <a:chOff x="0" y="0"/>
          <a:chExt cx="0" cy="0"/>
        </a:xfrm>
      </p:grpSpPr>
      <p:sp>
        <p:nvSpPr>
          <p:cNvPr id="183" name="Google Shape;183;p86"/>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86"/>
          <p:cNvSpPr txBox="1">
            <a:spLocks noGrp="1"/>
          </p:cNvSpPr>
          <p:nvPr>
            <p:ph type="body" idx="1"/>
          </p:nvPr>
        </p:nvSpPr>
        <p:spPr>
          <a:xfrm rot="5400000">
            <a:off x="3724911" y="-174879"/>
            <a:ext cx="3840480" cy="5486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900"/>
              </a:spcBef>
              <a:spcAft>
                <a:spcPts val="0"/>
              </a:spcAft>
              <a:buSzPts val="1800"/>
              <a:buChar char="●"/>
              <a:defRPr/>
            </a:lvl1pPr>
            <a:lvl2pPr marL="685800" lvl="1" indent="-257175" algn="l">
              <a:lnSpc>
                <a:spcPct val="90000"/>
              </a:lnSpc>
              <a:spcBef>
                <a:spcPts val="188"/>
              </a:spcBef>
              <a:spcAft>
                <a:spcPts val="0"/>
              </a:spcAft>
              <a:buSzPts val="1800"/>
              <a:buChar char="●"/>
              <a:defRPr/>
            </a:lvl2pPr>
            <a:lvl3pPr marL="1028700" lvl="2" indent="-257175" algn="l">
              <a:lnSpc>
                <a:spcPct val="90000"/>
              </a:lnSpc>
              <a:spcBef>
                <a:spcPts val="188"/>
              </a:spcBef>
              <a:spcAft>
                <a:spcPts val="0"/>
              </a:spcAft>
              <a:buSzPts val="1800"/>
              <a:buChar char="●"/>
              <a:defRPr/>
            </a:lvl3pPr>
            <a:lvl4pPr marL="1371600" lvl="3" indent="-257175" algn="l">
              <a:lnSpc>
                <a:spcPct val="90000"/>
              </a:lnSpc>
              <a:spcBef>
                <a:spcPts val="188"/>
              </a:spcBef>
              <a:spcAft>
                <a:spcPts val="0"/>
              </a:spcAft>
              <a:buSzPts val="1800"/>
              <a:buChar char="●"/>
              <a:defRPr/>
            </a:lvl4pPr>
            <a:lvl5pPr marL="1714500" lvl="4" indent="-257175" algn="l">
              <a:lnSpc>
                <a:spcPct val="90000"/>
              </a:lnSpc>
              <a:spcBef>
                <a:spcPts val="188"/>
              </a:spcBef>
              <a:spcAft>
                <a:spcPts val="0"/>
              </a:spcAft>
              <a:buSzPts val="1800"/>
              <a:buChar char="●"/>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185" name="Google Shape;185;p86"/>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86"/>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86"/>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88" name="Google Shape;188;p86"/>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9948618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9"/>
        <p:cNvGrpSpPr/>
        <p:nvPr/>
      </p:nvGrpSpPr>
      <p:grpSpPr>
        <a:xfrm>
          <a:off x="0" y="0"/>
          <a:ext cx="0" cy="0"/>
          <a:chOff x="0" y="0"/>
          <a:chExt cx="0" cy="0"/>
        </a:xfrm>
      </p:grpSpPr>
      <p:sp>
        <p:nvSpPr>
          <p:cNvPr id="190" name="Google Shape;190;p87"/>
          <p:cNvSpPr txBox="1">
            <a:spLocks noGrp="1"/>
          </p:cNvSpPr>
          <p:nvPr>
            <p:ph type="title"/>
          </p:nvPr>
        </p:nvSpPr>
        <p:spPr>
          <a:xfrm rot="5400000">
            <a:off x="-514350" y="1543050"/>
            <a:ext cx="3714750" cy="21145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87"/>
          <p:cNvSpPr txBox="1">
            <a:spLocks noGrp="1"/>
          </p:cNvSpPr>
          <p:nvPr>
            <p:ph type="body" idx="1"/>
          </p:nvPr>
        </p:nvSpPr>
        <p:spPr>
          <a:xfrm rot="5400000">
            <a:off x="3723894" y="-171450"/>
            <a:ext cx="3840480" cy="5486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900"/>
              </a:spcBef>
              <a:spcAft>
                <a:spcPts val="0"/>
              </a:spcAft>
              <a:buSzPts val="1800"/>
              <a:buChar char="●"/>
              <a:defRPr/>
            </a:lvl1pPr>
            <a:lvl2pPr marL="685800" lvl="1" indent="-257175" algn="l">
              <a:lnSpc>
                <a:spcPct val="90000"/>
              </a:lnSpc>
              <a:spcBef>
                <a:spcPts val="188"/>
              </a:spcBef>
              <a:spcAft>
                <a:spcPts val="0"/>
              </a:spcAft>
              <a:buSzPts val="1800"/>
              <a:buChar char="●"/>
              <a:defRPr/>
            </a:lvl2pPr>
            <a:lvl3pPr marL="1028700" lvl="2" indent="-257175" algn="l">
              <a:lnSpc>
                <a:spcPct val="90000"/>
              </a:lnSpc>
              <a:spcBef>
                <a:spcPts val="188"/>
              </a:spcBef>
              <a:spcAft>
                <a:spcPts val="0"/>
              </a:spcAft>
              <a:buSzPts val="1800"/>
              <a:buChar char="●"/>
              <a:defRPr/>
            </a:lvl3pPr>
            <a:lvl4pPr marL="1371600" lvl="3" indent="-257175" algn="l">
              <a:lnSpc>
                <a:spcPct val="90000"/>
              </a:lnSpc>
              <a:spcBef>
                <a:spcPts val="188"/>
              </a:spcBef>
              <a:spcAft>
                <a:spcPts val="0"/>
              </a:spcAft>
              <a:buSzPts val="1800"/>
              <a:buChar char="●"/>
              <a:defRPr/>
            </a:lvl4pPr>
            <a:lvl5pPr marL="1714500" lvl="4" indent="-257175" algn="l">
              <a:lnSpc>
                <a:spcPct val="90000"/>
              </a:lnSpc>
              <a:spcBef>
                <a:spcPts val="188"/>
              </a:spcBef>
              <a:spcAft>
                <a:spcPts val="0"/>
              </a:spcAft>
              <a:buSzPts val="1800"/>
              <a:buChar char="●"/>
              <a:defRPr/>
            </a:lvl5pPr>
            <a:lvl6pPr marL="2057400" lvl="5" indent="-257175" algn="l">
              <a:lnSpc>
                <a:spcPct val="90000"/>
              </a:lnSpc>
              <a:spcBef>
                <a:spcPts val="188"/>
              </a:spcBef>
              <a:spcAft>
                <a:spcPts val="0"/>
              </a:spcAft>
              <a:buSzPts val="1800"/>
              <a:buChar char="●"/>
              <a:defRPr/>
            </a:lvl6pPr>
            <a:lvl7pPr marL="2400300" lvl="6" indent="-257175" algn="l">
              <a:lnSpc>
                <a:spcPct val="90000"/>
              </a:lnSpc>
              <a:spcBef>
                <a:spcPts val="188"/>
              </a:spcBef>
              <a:spcAft>
                <a:spcPts val="0"/>
              </a:spcAft>
              <a:buSzPts val="1800"/>
              <a:buChar char="●"/>
              <a:defRPr/>
            </a:lvl7pPr>
            <a:lvl8pPr marL="2743200" lvl="7" indent="-257175" algn="l">
              <a:lnSpc>
                <a:spcPct val="90000"/>
              </a:lnSpc>
              <a:spcBef>
                <a:spcPts val="188"/>
              </a:spcBef>
              <a:spcAft>
                <a:spcPts val="0"/>
              </a:spcAft>
              <a:buSzPts val="1800"/>
              <a:buChar char="●"/>
              <a:defRPr/>
            </a:lvl8pPr>
            <a:lvl9pPr marL="3086100" lvl="8" indent="-257175" algn="l">
              <a:lnSpc>
                <a:spcPct val="90000"/>
              </a:lnSpc>
              <a:spcBef>
                <a:spcPts val="188"/>
              </a:spcBef>
              <a:spcAft>
                <a:spcPts val="188"/>
              </a:spcAft>
              <a:buSzPts val="1800"/>
              <a:buChar char="●"/>
              <a:defRPr/>
            </a:lvl9pPr>
          </a:lstStyle>
          <a:p>
            <a:endParaRPr/>
          </a:p>
        </p:txBody>
      </p:sp>
      <p:sp>
        <p:nvSpPr>
          <p:cNvPr id="192" name="Google Shape;192;p87"/>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87"/>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87"/>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IN" smtClean="0"/>
              <a:pPr/>
              <a:t>‹#›</a:t>
            </a:fld>
            <a:endParaRPr lang="en-IN"/>
          </a:p>
        </p:txBody>
      </p:sp>
      <p:pic>
        <p:nvPicPr>
          <p:cNvPr id="195" name="Google Shape;195;p87"/>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22149944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9"/>
          <p:cNvSpPr txBox="1">
            <a:spLocks noGrp="1"/>
          </p:cNvSpPr>
          <p:nvPr>
            <p:ph type="title"/>
          </p:nvPr>
        </p:nvSpPr>
        <p:spPr>
          <a:xfrm>
            <a:off x="2900934" y="973836"/>
            <a:ext cx="5486400" cy="24414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0F46"/>
              </a:buClr>
              <a:buSzPts val="4400"/>
              <a:buFont typeface="Corbel"/>
              <a:buNone/>
              <a:defRPr sz="4400" b="0">
                <a:solidFill>
                  <a:srgbClr val="000F4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9"/>
          <p:cNvSpPr txBox="1">
            <a:spLocks noGrp="1"/>
          </p:cNvSpPr>
          <p:nvPr>
            <p:ph type="body" idx="1"/>
          </p:nvPr>
        </p:nvSpPr>
        <p:spPr>
          <a:xfrm>
            <a:off x="2914650" y="3504438"/>
            <a:ext cx="5486400" cy="6858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900"/>
              </a:spcBef>
              <a:spcAft>
                <a:spcPts val="0"/>
              </a:spcAft>
              <a:buSzPts val="1700"/>
              <a:buNone/>
              <a:defRPr sz="1700" cap="none">
                <a:solidFill>
                  <a:srgbClr val="595959"/>
                </a:solidFill>
              </a:defRPr>
            </a:lvl1pPr>
            <a:lvl2pPr marL="914400" lvl="1" indent="-228600" algn="l">
              <a:lnSpc>
                <a:spcPct val="90000"/>
              </a:lnSpc>
              <a:spcBef>
                <a:spcPts val="200"/>
              </a:spcBef>
              <a:spcAft>
                <a:spcPts val="0"/>
              </a:spcAft>
              <a:buSzPts val="1400"/>
              <a:buNone/>
              <a:defRPr sz="1400">
                <a:solidFill>
                  <a:srgbClr val="888888"/>
                </a:solidFill>
              </a:defRPr>
            </a:lvl2pPr>
            <a:lvl3pPr marL="1371600" lvl="2" indent="-228600" algn="l">
              <a:lnSpc>
                <a:spcPct val="90000"/>
              </a:lnSpc>
              <a:spcBef>
                <a:spcPts val="200"/>
              </a:spcBef>
              <a:spcAft>
                <a:spcPts val="0"/>
              </a:spcAft>
              <a:buSzPts val="1200"/>
              <a:buNone/>
              <a:defRPr sz="1200">
                <a:solidFill>
                  <a:srgbClr val="888888"/>
                </a:solidFill>
              </a:defRPr>
            </a:lvl3pPr>
            <a:lvl4pPr marL="1828800" lvl="3" indent="-228600" algn="l">
              <a:lnSpc>
                <a:spcPct val="90000"/>
              </a:lnSpc>
              <a:spcBef>
                <a:spcPts val="200"/>
              </a:spcBef>
              <a:spcAft>
                <a:spcPts val="0"/>
              </a:spcAft>
              <a:buSzPts val="1100"/>
              <a:buNone/>
              <a:defRPr sz="1100">
                <a:solidFill>
                  <a:srgbClr val="888888"/>
                </a:solidFill>
              </a:defRPr>
            </a:lvl4pPr>
            <a:lvl5pPr marL="2286000" lvl="4" indent="-228600" algn="l">
              <a:lnSpc>
                <a:spcPct val="90000"/>
              </a:lnSpc>
              <a:spcBef>
                <a:spcPts val="200"/>
              </a:spcBef>
              <a:spcAft>
                <a:spcPts val="0"/>
              </a:spcAft>
              <a:buSzPts val="1100"/>
              <a:buNone/>
              <a:defRPr sz="1100">
                <a:solidFill>
                  <a:srgbClr val="888888"/>
                </a:solidFill>
              </a:defRPr>
            </a:lvl5pPr>
            <a:lvl6pPr marL="2743200" lvl="5" indent="-228600" algn="l">
              <a:lnSpc>
                <a:spcPct val="90000"/>
              </a:lnSpc>
              <a:spcBef>
                <a:spcPts val="200"/>
              </a:spcBef>
              <a:spcAft>
                <a:spcPts val="0"/>
              </a:spcAft>
              <a:buSzPts val="1100"/>
              <a:buNone/>
              <a:defRPr sz="1100">
                <a:solidFill>
                  <a:srgbClr val="888888"/>
                </a:solidFill>
              </a:defRPr>
            </a:lvl6pPr>
            <a:lvl7pPr marL="3200400" lvl="6" indent="-228600" algn="l">
              <a:lnSpc>
                <a:spcPct val="90000"/>
              </a:lnSpc>
              <a:spcBef>
                <a:spcPts val="200"/>
              </a:spcBef>
              <a:spcAft>
                <a:spcPts val="0"/>
              </a:spcAft>
              <a:buSzPts val="1100"/>
              <a:buNone/>
              <a:defRPr sz="1100">
                <a:solidFill>
                  <a:srgbClr val="888888"/>
                </a:solidFill>
              </a:defRPr>
            </a:lvl7pPr>
            <a:lvl8pPr marL="3657600" lvl="7" indent="-228600" algn="l">
              <a:lnSpc>
                <a:spcPct val="90000"/>
              </a:lnSpc>
              <a:spcBef>
                <a:spcPts val="200"/>
              </a:spcBef>
              <a:spcAft>
                <a:spcPts val="0"/>
              </a:spcAft>
              <a:buSzPts val="1100"/>
              <a:buNone/>
              <a:defRPr sz="1100">
                <a:solidFill>
                  <a:srgbClr val="888888"/>
                </a:solidFill>
              </a:defRPr>
            </a:lvl8pPr>
            <a:lvl9pPr marL="4114800" lvl="8" indent="-228600" algn="l">
              <a:lnSpc>
                <a:spcPct val="90000"/>
              </a:lnSpc>
              <a:spcBef>
                <a:spcPts val="200"/>
              </a:spcBef>
              <a:spcAft>
                <a:spcPts val="200"/>
              </a:spcAft>
              <a:buSzPts val="1100"/>
              <a:buNone/>
              <a:defRPr sz="1100">
                <a:solidFill>
                  <a:srgbClr val="888888"/>
                </a:solidFill>
              </a:defRPr>
            </a:lvl9pPr>
          </a:lstStyle>
          <a:p>
            <a:endParaRPr/>
          </a:p>
        </p:txBody>
      </p:sp>
      <p:sp>
        <p:nvSpPr>
          <p:cNvPr id="17" name="Google Shape;17;p9"/>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 name="Google Shape;18;p9"/>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 name="Google Shape;19;p9"/>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20" name="Google Shape;20;p9"/>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7468706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12"/>
          <p:cNvSpPr txBox="1">
            <a:spLocks noGrp="1"/>
          </p:cNvSpPr>
          <p:nvPr>
            <p:ph type="ctrTitle"/>
          </p:nvPr>
        </p:nvSpPr>
        <p:spPr>
          <a:xfrm>
            <a:off x="802385" y="973836"/>
            <a:ext cx="7662300" cy="24414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0546"/>
              </a:buClr>
              <a:buSzPts val="4400"/>
              <a:buFont typeface="Corbel"/>
              <a:buNone/>
              <a:defRPr sz="4400">
                <a:solidFill>
                  <a:srgbClr val="00054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 name="Google Shape;23;p12"/>
          <p:cNvSpPr txBox="1">
            <a:spLocks noGrp="1"/>
          </p:cNvSpPr>
          <p:nvPr>
            <p:ph type="subTitle" idx="1"/>
          </p:nvPr>
        </p:nvSpPr>
        <p:spPr>
          <a:xfrm>
            <a:off x="825010" y="3502685"/>
            <a:ext cx="7639500" cy="685800"/>
          </a:xfrm>
          <a:prstGeom prst="rect">
            <a:avLst/>
          </a:prstGeom>
          <a:noFill/>
          <a:ln>
            <a:noFill/>
          </a:ln>
        </p:spPr>
        <p:txBody>
          <a:bodyPr spcFirstLastPara="1" wrap="square" lIns="68575" tIns="34275" rIns="68575" bIns="34275" anchor="t" anchorCtr="0">
            <a:noAutofit/>
          </a:bodyPr>
          <a:lstStyle>
            <a:lvl1pPr lvl="0" algn="l">
              <a:lnSpc>
                <a:spcPct val="90000"/>
              </a:lnSpc>
              <a:spcBef>
                <a:spcPts val="900"/>
              </a:spcBef>
              <a:spcAft>
                <a:spcPts val="0"/>
              </a:spcAft>
              <a:buSzPts val="1700"/>
              <a:buNone/>
              <a:defRPr sz="1700" cap="none">
                <a:solidFill>
                  <a:srgbClr val="CC4B14"/>
                </a:solidFill>
              </a:defRPr>
            </a:lvl1pPr>
            <a:lvl2pPr lvl="1" algn="ctr">
              <a:lnSpc>
                <a:spcPct val="90000"/>
              </a:lnSpc>
              <a:spcBef>
                <a:spcPts val="200"/>
              </a:spcBef>
              <a:spcAft>
                <a:spcPts val="0"/>
              </a:spcAft>
              <a:buSzPts val="1700"/>
              <a:buNone/>
              <a:defRPr sz="1700"/>
            </a:lvl2pPr>
            <a:lvl3pPr lvl="2" algn="ctr">
              <a:lnSpc>
                <a:spcPct val="90000"/>
              </a:lnSpc>
              <a:spcBef>
                <a:spcPts val="200"/>
              </a:spcBef>
              <a:spcAft>
                <a:spcPts val="0"/>
              </a:spcAft>
              <a:buSzPts val="1700"/>
              <a:buNone/>
              <a:defRPr sz="1700"/>
            </a:lvl3pPr>
            <a:lvl4pPr lvl="3" algn="ctr">
              <a:lnSpc>
                <a:spcPct val="90000"/>
              </a:lnSpc>
              <a:spcBef>
                <a:spcPts val="200"/>
              </a:spcBef>
              <a:spcAft>
                <a:spcPts val="0"/>
              </a:spcAft>
              <a:buSzPts val="1500"/>
              <a:buNone/>
              <a:defRPr sz="1500"/>
            </a:lvl4pPr>
            <a:lvl5pPr lvl="4" algn="ctr">
              <a:lnSpc>
                <a:spcPct val="90000"/>
              </a:lnSpc>
              <a:spcBef>
                <a:spcPts val="200"/>
              </a:spcBef>
              <a:spcAft>
                <a:spcPts val="0"/>
              </a:spcAft>
              <a:buSzPts val="1500"/>
              <a:buNone/>
              <a:defRPr sz="1500"/>
            </a:lvl5pPr>
            <a:lvl6pPr lvl="5" algn="ctr">
              <a:lnSpc>
                <a:spcPct val="90000"/>
              </a:lnSpc>
              <a:spcBef>
                <a:spcPts val="200"/>
              </a:spcBef>
              <a:spcAft>
                <a:spcPts val="0"/>
              </a:spcAft>
              <a:buSzPts val="1500"/>
              <a:buNone/>
              <a:defRPr sz="1500"/>
            </a:lvl6pPr>
            <a:lvl7pPr lvl="6" algn="ctr">
              <a:lnSpc>
                <a:spcPct val="90000"/>
              </a:lnSpc>
              <a:spcBef>
                <a:spcPts val="200"/>
              </a:spcBef>
              <a:spcAft>
                <a:spcPts val="0"/>
              </a:spcAft>
              <a:buSzPts val="1500"/>
              <a:buNone/>
              <a:defRPr sz="1500"/>
            </a:lvl7pPr>
            <a:lvl8pPr lvl="7" algn="ctr">
              <a:lnSpc>
                <a:spcPct val="90000"/>
              </a:lnSpc>
              <a:spcBef>
                <a:spcPts val="200"/>
              </a:spcBef>
              <a:spcAft>
                <a:spcPts val="0"/>
              </a:spcAft>
              <a:buSzPts val="1500"/>
              <a:buNone/>
              <a:defRPr sz="1500"/>
            </a:lvl8pPr>
            <a:lvl9pPr lvl="8" algn="ctr">
              <a:lnSpc>
                <a:spcPct val="90000"/>
              </a:lnSpc>
              <a:spcBef>
                <a:spcPts val="200"/>
              </a:spcBef>
              <a:spcAft>
                <a:spcPts val="200"/>
              </a:spcAft>
              <a:buSzPts val="1500"/>
              <a:buNone/>
              <a:defRPr sz="1500"/>
            </a:lvl9pPr>
          </a:lstStyle>
          <a:p>
            <a:endParaRPr/>
          </a:p>
        </p:txBody>
      </p:sp>
      <p:sp>
        <p:nvSpPr>
          <p:cNvPr id="24" name="Google Shape;24;p12"/>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 name="Google Shape;25;p12"/>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 name="Google Shape;26;p12"/>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12"/>
          <p:cNvPicPr preferRelativeResize="0"/>
          <p:nvPr/>
        </p:nvPicPr>
        <p:blipFill rotWithShape="1">
          <a:blip r:embed="rId2">
            <a:alphaModFix/>
          </a:blip>
          <a:srcRect/>
          <a:stretch/>
        </p:blipFill>
        <p:spPr>
          <a:xfrm>
            <a:off x="20204" y="5030906"/>
            <a:ext cx="9144000" cy="129439"/>
          </a:xfrm>
          <a:prstGeom prst="rect">
            <a:avLst/>
          </a:prstGeom>
          <a:noFill/>
          <a:ln>
            <a:noFill/>
          </a:ln>
        </p:spPr>
      </p:pic>
    </p:spTree>
    <p:extLst>
      <p:ext uri="{BB962C8B-B14F-4D97-AF65-F5344CB8AC3E}">
        <p14:creationId xmlns:p14="http://schemas.microsoft.com/office/powerpoint/2010/main" val="24890883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8"/>
        <p:cNvGrpSpPr/>
        <p:nvPr/>
      </p:nvGrpSpPr>
      <p:grpSpPr>
        <a:xfrm>
          <a:off x="0" y="0"/>
          <a:ext cx="0" cy="0"/>
          <a:chOff x="0" y="0"/>
          <a:chExt cx="0" cy="0"/>
        </a:xfrm>
      </p:grpSpPr>
      <p:sp>
        <p:nvSpPr>
          <p:cNvPr id="29" name="Google Shape;29;p13"/>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p13"/>
          <p:cNvSpPr txBox="1">
            <a:spLocks noGrp="1"/>
          </p:cNvSpPr>
          <p:nvPr>
            <p:ph type="body" idx="1"/>
          </p:nvPr>
        </p:nvSpPr>
        <p:spPr>
          <a:xfrm>
            <a:off x="2901951" y="648081"/>
            <a:ext cx="5486400" cy="3840600"/>
          </a:xfrm>
          <a:prstGeom prst="rect">
            <a:avLst/>
          </a:prstGeom>
          <a:noFill/>
          <a:ln>
            <a:noFill/>
          </a:ln>
        </p:spPr>
        <p:txBody>
          <a:bodyPr spcFirstLastPara="1" wrap="square" lIns="68575" tIns="34275" rIns="68575" bIns="34275" anchor="ctr" anchorCtr="0">
            <a:noAutofit/>
          </a:bodyPr>
          <a:lstStyle>
            <a:lvl1pPr marL="457200" lvl="0" indent="-323850" algn="l">
              <a:lnSpc>
                <a:spcPct val="90000"/>
              </a:lnSpc>
              <a:spcBef>
                <a:spcPts val="900"/>
              </a:spcBef>
              <a:spcAft>
                <a:spcPts val="0"/>
              </a:spcAft>
              <a:buSzPts val="1500"/>
              <a:buChar char="●"/>
              <a:defRPr>
                <a:solidFill>
                  <a:srgbClr val="000F46"/>
                </a:solidFill>
              </a:defRPr>
            </a:lvl1pPr>
            <a:lvl2pPr marL="914400" lvl="1" indent="-317500" algn="l">
              <a:lnSpc>
                <a:spcPct val="90000"/>
              </a:lnSpc>
              <a:spcBef>
                <a:spcPts val="200"/>
              </a:spcBef>
              <a:spcAft>
                <a:spcPts val="0"/>
              </a:spcAft>
              <a:buSzPts val="1400"/>
              <a:buChar char="●"/>
              <a:defRPr>
                <a:solidFill>
                  <a:srgbClr val="000F46"/>
                </a:solidFill>
              </a:defRPr>
            </a:lvl2pPr>
            <a:lvl3pPr marL="1371600" lvl="2" indent="-304800" algn="l">
              <a:lnSpc>
                <a:spcPct val="90000"/>
              </a:lnSpc>
              <a:spcBef>
                <a:spcPts val="200"/>
              </a:spcBef>
              <a:spcAft>
                <a:spcPts val="0"/>
              </a:spcAft>
              <a:buSzPts val="1200"/>
              <a:buChar char="●"/>
              <a:defRPr>
                <a:solidFill>
                  <a:srgbClr val="000F46"/>
                </a:solidFill>
              </a:defRPr>
            </a:lvl3pPr>
            <a:lvl4pPr marL="1828800" lvl="3" indent="-298450" algn="l">
              <a:lnSpc>
                <a:spcPct val="90000"/>
              </a:lnSpc>
              <a:spcBef>
                <a:spcPts val="200"/>
              </a:spcBef>
              <a:spcAft>
                <a:spcPts val="0"/>
              </a:spcAft>
              <a:buSzPts val="1100"/>
              <a:buChar char="●"/>
              <a:defRPr>
                <a:solidFill>
                  <a:srgbClr val="000F46"/>
                </a:solidFill>
              </a:defRPr>
            </a:lvl4pPr>
            <a:lvl5pPr marL="2286000" lvl="4" indent="-298450" algn="l">
              <a:lnSpc>
                <a:spcPct val="90000"/>
              </a:lnSpc>
              <a:spcBef>
                <a:spcPts val="200"/>
              </a:spcBef>
              <a:spcAft>
                <a:spcPts val="0"/>
              </a:spcAft>
              <a:buSzPts val="1100"/>
              <a:buChar char="●"/>
              <a:defRPr>
                <a:solidFill>
                  <a:srgbClr val="000F46"/>
                </a:solidFill>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200"/>
              </a:spcBef>
              <a:spcAft>
                <a:spcPts val="0"/>
              </a:spcAft>
              <a:buSzPts val="1400"/>
              <a:buChar char="●"/>
              <a:defRPr/>
            </a:lvl7pPr>
            <a:lvl8pPr marL="3657600" lvl="7" indent="-317500" algn="l">
              <a:lnSpc>
                <a:spcPct val="90000"/>
              </a:lnSpc>
              <a:spcBef>
                <a:spcPts val="200"/>
              </a:spcBef>
              <a:spcAft>
                <a:spcPts val="0"/>
              </a:spcAft>
              <a:buSzPts val="1400"/>
              <a:buChar char="●"/>
              <a:defRPr/>
            </a:lvl8pPr>
            <a:lvl9pPr marL="4114800" lvl="8" indent="-317500" algn="l">
              <a:lnSpc>
                <a:spcPct val="90000"/>
              </a:lnSpc>
              <a:spcBef>
                <a:spcPts val="200"/>
              </a:spcBef>
              <a:spcAft>
                <a:spcPts val="200"/>
              </a:spcAft>
              <a:buSzPts val="1400"/>
              <a:buChar char="●"/>
              <a:defRPr/>
            </a:lvl9pPr>
          </a:lstStyle>
          <a:p>
            <a:endParaRPr/>
          </a:p>
        </p:txBody>
      </p:sp>
      <p:sp>
        <p:nvSpPr>
          <p:cNvPr id="31" name="Google Shape;31;p13"/>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13"/>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 name="Google Shape;33;p13"/>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34" name="Google Shape;34;p13"/>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20807289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14"/>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14"/>
          <p:cNvSpPr txBox="1">
            <a:spLocks noGrp="1"/>
          </p:cNvSpPr>
          <p:nvPr>
            <p:ph type="body" idx="1"/>
          </p:nvPr>
        </p:nvSpPr>
        <p:spPr>
          <a:xfrm>
            <a:off x="2900934" y="651510"/>
            <a:ext cx="2605800" cy="3840600"/>
          </a:xfrm>
          <a:prstGeom prst="rect">
            <a:avLst/>
          </a:prstGeom>
          <a:noFill/>
          <a:ln>
            <a:noFill/>
          </a:ln>
        </p:spPr>
        <p:txBody>
          <a:bodyPr spcFirstLastPara="1" wrap="square" lIns="68575" tIns="34275" rIns="68575" bIns="34275" anchor="ctr" anchorCtr="0">
            <a:noAutofit/>
          </a:bodyPr>
          <a:lstStyle>
            <a:lvl1pPr marL="457200" lvl="0" indent="-323850" algn="l">
              <a:lnSpc>
                <a:spcPct val="90000"/>
              </a:lnSpc>
              <a:spcBef>
                <a:spcPts val="900"/>
              </a:spcBef>
              <a:spcAft>
                <a:spcPts val="0"/>
              </a:spcAft>
              <a:buSzPts val="1500"/>
              <a:buChar char="●"/>
              <a:defRPr sz="1500"/>
            </a:lvl1pPr>
            <a:lvl2pPr marL="914400" lvl="1" indent="-317500" algn="l">
              <a:lnSpc>
                <a:spcPct val="90000"/>
              </a:lnSpc>
              <a:spcBef>
                <a:spcPts val="200"/>
              </a:spcBef>
              <a:spcAft>
                <a:spcPts val="0"/>
              </a:spcAft>
              <a:buSzPts val="1400"/>
              <a:buChar char="●"/>
              <a:defRPr sz="1400"/>
            </a:lvl2pPr>
            <a:lvl3pPr marL="1371600" lvl="2" indent="-304800" algn="l">
              <a:lnSpc>
                <a:spcPct val="90000"/>
              </a:lnSpc>
              <a:spcBef>
                <a:spcPts val="200"/>
              </a:spcBef>
              <a:spcAft>
                <a:spcPts val="0"/>
              </a:spcAft>
              <a:buSzPts val="1200"/>
              <a:buChar char="●"/>
              <a:defRPr sz="12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38" name="Google Shape;38;p14"/>
          <p:cNvSpPr txBox="1">
            <a:spLocks noGrp="1"/>
          </p:cNvSpPr>
          <p:nvPr>
            <p:ph type="body" idx="2"/>
          </p:nvPr>
        </p:nvSpPr>
        <p:spPr>
          <a:xfrm>
            <a:off x="5863590" y="651510"/>
            <a:ext cx="2605800" cy="3840600"/>
          </a:xfrm>
          <a:prstGeom prst="rect">
            <a:avLst/>
          </a:prstGeom>
          <a:noFill/>
          <a:ln>
            <a:noFill/>
          </a:ln>
        </p:spPr>
        <p:txBody>
          <a:bodyPr spcFirstLastPara="1" wrap="square" lIns="68575" tIns="34275" rIns="68575" bIns="34275" anchor="ctr" anchorCtr="0">
            <a:noAutofit/>
          </a:bodyPr>
          <a:lstStyle>
            <a:lvl1pPr marL="457200" lvl="0" indent="-323850" algn="l">
              <a:lnSpc>
                <a:spcPct val="90000"/>
              </a:lnSpc>
              <a:spcBef>
                <a:spcPts val="900"/>
              </a:spcBef>
              <a:spcAft>
                <a:spcPts val="0"/>
              </a:spcAft>
              <a:buSzPts val="1500"/>
              <a:buChar char="●"/>
              <a:defRPr sz="1500"/>
            </a:lvl1pPr>
            <a:lvl2pPr marL="914400" lvl="1" indent="-317500" algn="l">
              <a:lnSpc>
                <a:spcPct val="90000"/>
              </a:lnSpc>
              <a:spcBef>
                <a:spcPts val="200"/>
              </a:spcBef>
              <a:spcAft>
                <a:spcPts val="0"/>
              </a:spcAft>
              <a:buSzPts val="1400"/>
              <a:buChar char="●"/>
              <a:defRPr sz="1400"/>
            </a:lvl2pPr>
            <a:lvl3pPr marL="1371600" lvl="2" indent="-304800" algn="l">
              <a:lnSpc>
                <a:spcPct val="90000"/>
              </a:lnSpc>
              <a:spcBef>
                <a:spcPts val="200"/>
              </a:spcBef>
              <a:spcAft>
                <a:spcPts val="0"/>
              </a:spcAft>
              <a:buSzPts val="1200"/>
              <a:buChar char="●"/>
              <a:defRPr sz="12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39" name="Google Shape;39;p14"/>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 name="Google Shape;40;p14"/>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 name="Google Shape;41;p14"/>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42" name="Google Shape;42;p14"/>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22088255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15"/>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15"/>
          <p:cNvSpPr txBox="1">
            <a:spLocks noGrp="1"/>
          </p:cNvSpPr>
          <p:nvPr>
            <p:ph type="body" idx="1"/>
          </p:nvPr>
        </p:nvSpPr>
        <p:spPr>
          <a:xfrm>
            <a:off x="2900934" y="767690"/>
            <a:ext cx="2605800" cy="6057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0"/>
              </a:spcBef>
              <a:spcAft>
                <a:spcPts val="0"/>
              </a:spcAft>
              <a:buSzPts val="1500"/>
              <a:buNone/>
              <a:defRPr sz="1500" b="1">
                <a:solidFill>
                  <a:srgbClr val="595959"/>
                </a:solidFill>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200"/>
              </a:spcBef>
              <a:spcAft>
                <a:spcPts val="0"/>
              </a:spcAft>
              <a:buSzPts val="1400"/>
              <a:buNone/>
              <a:defRPr sz="1400" b="1"/>
            </a:lvl3pPr>
            <a:lvl4pPr marL="1828800" lvl="3" indent="-228600" algn="l">
              <a:lnSpc>
                <a:spcPct val="90000"/>
              </a:lnSpc>
              <a:spcBef>
                <a:spcPts val="200"/>
              </a:spcBef>
              <a:spcAft>
                <a:spcPts val="0"/>
              </a:spcAft>
              <a:buSzPts val="1200"/>
              <a:buNone/>
              <a:defRPr sz="1200" b="1"/>
            </a:lvl4pPr>
            <a:lvl5pPr marL="2286000" lvl="4" indent="-228600" algn="l">
              <a:lnSpc>
                <a:spcPct val="90000"/>
              </a:lnSpc>
              <a:spcBef>
                <a:spcPts val="200"/>
              </a:spcBef>
              <a:spcAft>
                <a:spcPts val="0"/>
              </a:spcAft>
              <a:buSzPts val="1200"/>
              <a:buNone/>
              <a:defRPr sz="1200" b="1"/>
            </a:lvl5pPr>
            <a:lvl6pPr marL="2743200" lvl="5" indent="-228600" algn="l">
              <a:lnSpc>
                <a:spcPct val="90000"/>
              </a:lnSpc>
              <a:spcBef>
                <a:spcPts val="200"/>
              </a:spcBef>
              <a:spcAft>
                <a:spcPts val="0"/>
              </a:spcAft>
              <a:buSzPts val="1200"/>
              <a:buNone/>
              <a:defRPr sz="1200" b="1"/>
            </a:lvl6pPr>
            <a:lvl7pPr marL="3200400" lvl="6" indent="-228600" algn="l">
              <a:lnSpc>
                <a:spcPct val="90000"/>
              </a:lnSpc>
              <a:spcBef>
                <a:spcPts val="200"/>
              </a:spcBef>
              <a:spcAft>
                <a:spcPts val="0"/>
              </a:spcAft>
              <a:buSzPts val="1200"/>
              <a:buNone/>
              <a:defRPr sz="1200" b="1"/>
            </a:lvl7pPr>
            <a:lvl8pPr marL="3657600" lvl="7" indent="-228600" algn="l">
              <a:lnSpc>
                <a:spcPct val="90000"/>
              </a:lnSpc>
              <a:spcBef>
                <a:spcPts val="200"/>
              </a:spcBef>
              <a:spcAft>
                <a:spcPts val="0"/>
              </a:spcAft>
              <a:buSzPts val="1200"/>
              <a:buNone/>
              <a:defRPr sz="1200" b="1"/>
            </a:lvl8pPr>
            <a:lvl9pPr marL="4114800" lvl="8" indent="-228600" algn="l">
              <a:lnSpc>
                <a:spcPct val="90000"/>
              </a:lnSpc>
              <a:spcBef>
                <a:spcPts val="200"/>
              </a:spcBef>
              <a:spcAft>
                <a:spcPts val="200"/>
              </a:spcAft>
              <a:buSzPts val="1200"/>
              <a:buNone/>
              <a:defRPr sz="1200" b="1"/>
            </a:lvl9pPr>
          </a:lstStyle>
          <a:p>
            <a:endParaRPr/>
          </a:p>
        </p:txBody>
      </p:sp>
      <p:sp>
        <p:nvSpPr>
          <p:cNvPr id="46" name="Google Shape;46;p15"/>
          <p:cNvSpPr txBox="1">
            <a:spLocks noGrp="1"/>
          </p:cNvSpPr>
          <p:nvPr>
            <p:ph type="body" idx="2"/>
          </p:nvPr>
        </p:nvSpPr>
        <p:spPr>
          <a:xfrm>
            <a:off x="2900934" y="1448202"/>
            <a:ext cx="2605800" cy="3017400"/>
          </a:xfrm>
          <a:prstGeom prst="rect">
            <a:avLst/>
          </a:prstGeom>
          <a:noFill/>
          <a:ln>
            <a:noFill/>
          </a:ln>
        </p:spPr>
        <p:txBody>
          <a:bodyPr spcFirstLastPara="1" wrap="square" lIns="68575" tIns="34275" rIns="68575" bIns="34275" anchor="ctr" anchorCtr="0">
            <a:noAutofit/>
          </a:bodyPr>
          <a:lstStyle>
            <a:lvl1pPr marL="457200" lvl="0" indent="-323850" algn="l">
              <a:lnSpc>
                <a:spcPct val="90000"/>
              </a:lnSpc>
              <a:spcBef>
                <a:spcPts val="900"/>
              </a:spcBef>
              <a:spcAft>
                <a:spcPts val="0"/>
              </a:spcAft>
              <a:buSzPts val="1500"/>
              <a:buChar char="●"/>
              <a:defRPr sz="1500"/>
            </a:lvl1pPr>
            <a:lvl2pPr marL="914400" lvl="1" indent="-317500" algn="l">
              <a:lnSpc>
                <a:spcPct val="90000"/>
              </a:lnSpc>
              <a:spcBef>
                <a:spcPts val="200"/>
              </a:spcBef>
              <a:spcAft>
                <a:spcPts val="0"/>
              </a:spcAft>
              <a:buSzPts val="1400"/>
              <a:buChar char="●"/>
              <a:defRPr sz="1400"/>
            </a:lvl2pPr>
            <a:lvl3pPr marL="1371600" lvl="2" indent="-304800" algn="l">
              <a:lnSpc>
                <a:spcPct val="90000"/>
              </a:lnSpc>
              <a:spcBef>
                <a:spcPts val="200"/>
              </a:spcBef>
              <a:spcAft>
                <a:spcPts val="0"/>
              </a:spcAft>
              <a:buSzPts val="1200"/>
              <a:buChar char="●"/>
              <a:defRPr sz="12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47" name="Google Shape;47;p15"/>
          <p:cNvSpPr txBox="1">
            <a:spLocks noGrp="1"/>
          </p:cNvSpPr>
          <p:nvPr>
            <p:ph type="body" idx="3"/>
          </p:nvPr>
        </p:nvSpPr>
        <p:spPr>
          <a:xfrm>
            <a:off x="5863847" y="767690"/>
            <a:ext cx="2605800" cy="6099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0"/>
              </a:spcBef>
              <a:spcAft>
                <a:spcPts val="0"/>
              </a:spcAft>
              <a:buSzPts val="1500"/>
              <a:buNone/>
              <a:defRPr sz="1500" b="1">
                <a:solidFill>
                  <a:srgbClr val="595959"/>
                </a:solidFill>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200"/>
              </a:spcBef>
              <a:spcAft>
                <a:spcPts val="0"/>
              </a:spcAft>
              <a:buSzPts val="1400"/>
              <a:buNone/>
              <a:defRPr sz="1400" b="1"/>
            </a:lvl3pPr>
            <a:lvl4pPr marL="1828800" lvl="3" indent="-228600" algn="l">
              <a:lnSpc>
                <a:spcPct val="90000"/>
              </a:lnSpc>
              <a:spcBef>
                <a:spcPts val="200"/>
              </a:spcBef>
              <a:spcAft>
                <a:spcPts val="0"/>
              </a:spcAft>
              <a:buSzPts val="1200"/>
              <a:buNone/>
              <a:defRPr sz="1200" b="1"/>
            </a:lvl4pPr>
            <a:lvl5pPr marL="2286000" lvl="4" indent="-228600" algn="l">
              <a:lnSpc>
                <a:spcPct val="90000"/>
              </a:lnSpc>
              <a:spcBef>
                <a:spcPts val="200"/>
              </a:spcBef>
              <a:spcAft>
                <a:spcPts val="0"/>
              </a:spcAft>
              <a:buSzPts val="1200"/>
              <a:buNone/>
              <a:defRPr sz="1200" b="1"/>
            </a:lvl5pPr>
            <a:lvl6pPr marL="2743200" lvl="5" indent="-228600" algn="l">
              <a:lnSpc>
                <a:spcPct val="90000"/>
              </a:lnSpc>
              <a:spcBef>
                <a:spcPts val="200"/>
              </a:spcBef>
              <a:spcAft>
                <a:spcPts val="0"/>
              </a:spcAft>
              <a:buSzPts val="1200"/>
              <a:buNone/>
              <a:defRPr sz="1200" b="1"/>
            </a:lvl6pPr>
            <a:lvl7pPr marL="3200400" lvl="6" indent="-228600" algn="l">
              <a:lnSpc>
                <a:spcPct val="90000"/>
              </a:lnSpc>
              <a:spcBef>
                <a:spcPts val="200"/>
              </a:spcBef>
              <a:spcAft>
                <a:spcPts val="0"/>
              </a:spcAft>
              <a:buSzPts val="1200"/>
              <a:buNone/>
              <a:defRPr sz="1200" b="1"/>
            </a:lvl7pPr>
            <a:lvl8pPr marL="3657600" lvl="7" indent="-228600" algn="l">
              <a:lnSpc>
                <a:spcPct val="90000"/>
              </a:lnSpc>
              <a:spcBef>
                <a:spcPts val="200"/>
              </a:spcBef>
              <a:spcAft>
                <a:spcPts val="0"/>
              </a:spcAft>
              <a:buSzPts val="1200"/>
              <a:buNone/>
              <a:defRPr sz="1200" b="1"/>
            </a:lvl8pPr>
            <a:lvl9pPr marL="4114800" lvl="8" indent="-228600" algn="l">
              <a:lnSpc>
                <a:spcPct val="90000"/>
              </a:lnSpc>
              <a:spcBef>
                <a:spcPts val="200"/>
              </a:spcBef>
              <a:spcAft>
                <a:spcPts val="200"/>
              </a:spcAft>
              <a:buSzPts val="1200"/>
              <a:buNone/>
              <a:defRPr sz="1200" b="1"/>
            </a:lvl9pPr>
          </a:lstStyle>
          <a:p>
            <a:endParaRPr/>
          </a:p>
        </p:txBody>
      </p:sp>
      <p:sp>
        <p:nvSpPr>
          <p:cNvPr id="48" name="Google Shape;48;p15"/>
          <p:cNvSpPr txBox="1">
            <a:spLocks noGrp="1"/>
          </p:cNvSpPr>
          <p:nvPr>
            <p:ph type="body" idx="4"/>
          </p:nvPr>
        </p:nvSpPr>
        <p:spPr>
          <a:xfrm>
            <a:off x="5863847" y="1448202"/>
            <a:ext cx="2605800" cy="3017400"/>
          </a:xfrm>
          <a:prstGeom prst="rect">
            <a:avLst/>
          </a:prstGeom>
          <a:noFill/>
          <a:ln>
            <a:noFill/>
          </a:ln>
        </p:spPr>
        <p:txBody>
          <a:bodyPr spcFirstLastPara="1" wrap="square" lIns="68575" tIns="34275" rIns="68575" bIns="34275" anchor="ctr" anchorCtr="0">
            <a:noAutofit/>
          </a:bodyPr>
          <a:lstStyle>
            <a:lvl1pPr marL="457200" lvl="0" indent="-323850" algn="l">
              <a:lnSpc>
                <a:spcPct val="90000"/>
              </a:lnSpc>
              <a:spcBef>
                <a:spcPts val="900"/>
              </a:spcBef>
              <a:spcAft>
                <a:spcPts val="0"/>
              </a:spcAft>
              <a:buSzPts val="1500"/>
              <a:buChar char="●"/>
              <a:defRPr sz="1500"/>
            </a:lvl1pPr>
            <a:lvl2pPr marL="914400" lvl="1" indent="-317500" algn="l">
              <a:lnSpc>
                <a:spcPct val="90000"/>
              </a:lnSpc>
              <a:spcBef>
                <a:spcPts val="200"/>
              </a:spcBef>
              <a:spcAft>
                <a:spcPts val="0"/>
              </a:spcAft>
              <a:buSzPts val="1400"/>
              <a:buChar char="●"/>
              <a:defRPr sz="1400"/>
            </a:lvl2pPr>
            <a:lvl3pPr marL="1371600" lvl="2" indent="-304800" algn="l">
              <a:lnSpc>
                <a:spcPct val="90000"/>
              </a:lnSpc>
              <a:spcBef>
                <a:spcPts val="200"/>
              </a:spcBef>
              <a:spcAft>
                <a:spcPts val="0"/>
              </a:spcAft>
              <a:buSzPts val="1200"/>
              <a:buChar char="●"/>
              <a:defRPr sz="12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49" name="Google Shape;49;p15"/>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 name="Google Shape;50;p15"/>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15"/>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52" name="Google Shape;52;p15"/>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30449145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16"/>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 name="Google Shape;55;p16"/>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16"/>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16"/>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58" name="Google Shape;58;p16"/>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8717371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7"/>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 name="Google Shape;61;p17"/>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17"/>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63" name="Google Shape;63;p17"/>
          <p:cNvPicPr preferRelativeResize="0"/>
          <p:nvPr/>
        </p:nvPicPr>
        <p:blipFill rotWithShape="1">
          <a:blip r:embed="rId2">
            <a:alphaModFix/>
          </a:blip>
          <a:srcRect/>
          <a:stretch/>
        </p:blipFill>
        <p:spPr>
          <a:xfrm>
            <a:off x="20204" y="5030906"/>
            <a:ext cx="9144000" cy="129439"/>
          </a:xfrm>
          <a:prstGeom prst="rect">
            <a:avLst/>
          </a:prstGeom>
          <a:noFill/>
          <a:ln>
            <a:noFill/>
          </a:ln>
        </p:spPr>
      </p:pic>
      <p:sp>
        <p:nvSpPr>
          <p:cNvPr id="64" name="Google Shape;64;p17"/>
          <p:cNvSpPr/>
          <p:nvPr/>
        </p:nvSpPr>
        <p:spPr>
          <a:xfrm>
            <a:off x="8861898" y="569214"/>
            <a:ext cx="288000" cy="3998100"/>
          </a:xfrm>
          <a:prstGeom prst="rect">
            <a:avLst/>
          </a:prstGeom>
          <a:solidFill>
            <a:srgbClr val="000F4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7"/>
          <p:cNvSpPr/>
          <p:nvPr/>
        </p:nvSpPr>
        <p:spPr>
          <a:xfrm>
            <a:off x="1" y="569214"/>
            <a:ext cx="288000" cy="3998100"/>
          </a:xfrm>
          <a:prstGeom prst="rect">
            <a:avLst/>
          </a:prstGeom>
          <a:solidFill>
            <a:srgbClr val="FE7A1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218832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192024" y="857250"/>
            <a:ext cx="2126100" cy="1783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FFFF"/>
              </a:buClr>
              <a:buSzPts val="2400"/>
              <a:buFont typeface="Corbel"/>
              <a:buNone/>
              <a:defRPr sz="24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18"/>
          <p:cNvSpPr txBox="1">
            <a:spLocks noGrp="1"/>
          </p:cNvSpPr>
          <p:nvPr>
            <p:ph type="body" idx="1"/>
          </p:nvPr>
        </p:nvSpPr>
        <p:spPr>
          <a:xfrm>
            <a:off x="2900934" y="651510"/>
            <a:ext cx="5486400" cy="3840600"/>
          </a:xfrm>
          <a:prstGeom prst="rect">
            <a:avLst/>
          </a:prstGeom>
          <a:noFill/>
          <a:ln>
            <a:noFill/>
          </a:ln>
        </p:spPr>
        <p:txBody>
          <a:bodyPr spcFirstLastPara="1" wrap="square" lIns="68575" tIns="34275" rIns="68575" bIns="34275" anchor="ctr" anchorCtr="0">
            <a:noAutofit/>
          </a:bodyPr>
          <a:lstStyle>
            <a:lvl1pPr marL="457200" lvl="0" indent="-323850" algn="l">
              <a:lnSpc>
                <a:spcPct val="90000"/>
              </a:lnSpc>
              <a:spcBef>
                <a:spcPts val="900"/>
              </a:spcBef>
              <a:spcAft>
                <a:spcPts val="0"/>
              </a:spcAft>
              <a:buSzPts val="1500"/>
              <a:buChar char="●"/>
              <a:defRPr sz="1500"/>
            </a:lvl1pPr>
            <a:lvl2pPr marL="914400" lvl="1" indent="-317500" algn="l">
              <a:lnSpc>
                <a:spcPct val="90000"/>
              </a:lnSpc>
              <a:spcBef>
                <a:spcPts val="200"/>
              </a:spcBef>
              <a:spcAft>
                <a:spcPts val="0"/>
              </a:spcAft>
              <a:buSzPts val="1400"/>
              <a:buChar char="●"/>
              <a:defRPr sz="1400"/>
            </a:lvl2pPr>
            <a:lvl3pPr marL="1371600" lvl="2" indent="-304800" algn="l">
              <a:lnSpc>
                <a:spcPct val="90000"/>
              </a:lnSpc>
              <a:spcBef>
                <a:spcPts val="200"/>
              </a:spcBef>
              <a:spcAft>
                <a:spcPts val="0"/>
              </a:spcAft>
              <a:buSzPts val="1200"/>
              <a:buChar char="●"/>
              <a:defRPr sz="12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69" name="Google Shape;69;p18"/>
          <p:cNvSpPr txBox="1">
            <a:spLocks noGrp="1"/>
          </p:cNvSpPr>
          <p:nvPr>
            <p:ph type="body" idx="2"/>
          </p:nvPr>
        </p:nvSpPr>
        <p:spPr>
          <a:xfrm>
            <a:off x="192024" y="2620632"/>
            <a:ext cx="2126100" cy="17415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900"/>
              </a:spcBef>
              <a:spcAft>
                <a:spcPts val="0"/>
              </a:spcAft>
              <a:buSzPts val="1100"/>
              <a:buNone/>
              <a:defRPr sz="1100">
                <a:solidFill>
                  <a:srgbClr val="FFFFFF"/>
                </a:solidFill>
              </a:defRPr>
            </a:lvl1pPr>
            <a:lvl2pPr marL="914400" lvl="1" indent="-228600" algn="l">
              <a:lnSpc>
                <a:spcPct val="90000"/>
              </a:lnSpc>
              <a:spcBef>
                <a:spcPts val="200"/>
              </a:spcBef>
              <a:spcAft>
                <a:spcPts val="0"/>
              </a:spcAft>
              <a:buSzPts val="900"/>
              <a:buNone/>
              <a:defRPr sz="900"/>
            </a:lvl2pPr>
            <a:lvl3pPr marL="1371600" lvl="2" indent="-228600" algn="l">
              <a:lnSpc>
                <a:spcPct val="90000"/>
              </a:lnSpc>
              <a:spcBef>
                <a:spcPts val="200"/>
              </a:spcBef>
              <a:spcAft>
                <a:spcPts val="0"/>
              </a:spcAft>
              <a:buSzPts val="800"/>
              <a:buNone/>
              <a:defRPr sz="800"/>
            </a:lvl3pPr>
            <a:lvl4pPr marL="1828800" lvl="3" indent="-228600" algn="l">
              <a:lnSpc>
                <a:spcPct val="90000"/>
              </a:lnSpc>
              <a:spcBef>
                <a:spcPts val="200"/>
              </a:spcBef>
              <a:spcAft>
                <a:spcPts val="0"/>
              </a:spcAft>
              <a:buSzPts val="700"/>
              <a:buNone/>
              <a:defRPr sz="700"/>
            </a:lvl4pPr>
            <a:lvl5pPr marL="2286000" lvl="4" indent="-228600" algn="l">
              <a:lnSpc>
                <a:spcPct val="90000"/>
              </a:lnSpc>
              <a:spcBef>
                <a:spcPts val="200"/>
              </a:spcBef>
              <a:spcAft>
                <a:spcPts val="0"/>
              </a:spcAft>
              <a:buSzPts val="700"/>
              <a:buNone/>
              <a:defRPr sz="700"/>
            </a:lvl5pPr>
            <a:lvl6pPr marL="2743200" lvl="5" indent="-228600" algn="l">
              <a:lnSpc>
                <a:spcPct val="90000"/>
              </a:lnSpc>
              <a:spcBef>
                <a:spcPts val="200"/>
              </a:spcBef>
              <a:spcAft>
                <a:spcPts val="0"/>
              </a:spcAft>
              <a:buSzPts val="700"/>
              <a:buNone/>
              <a:defRPr sz="700"/>
            </a:lvl6pPr>
            <a:lvl7pPr marL="3200400" lvl="6" indent="-228600" algn="l">
              <a:lnSpc>
                <a:spcPct val="90000"/>
              </a:lnSpc>
              <a:spcBef>
                <a:spcPts val="200"/>
              </a:spcBef>
              <a:spcAft>
                <a:spcPts val="0"/>
              </a:spcAft>
              <a:buSzPts val="700"/>
              <a:buNone/>
              <a:defRPr sz="700"/>
            </a:lvl7pPr>
            <a:lvl8pPr marL="3657600" lvl="7" indent="-228600" algn="l">
              <a:lnSpc>
                <a:spcPct val="90000"/>
              </a:lnSpc>
              <a:spcBef>
                <a:spcPts val="200"/>
              </a:spcBef>
              <a:spcAft>
                <a:spcPts val="0"/>
              </a:spcAft>
              <a:buSzPts val="700"/>
              <a:buNone/>
              <a:defRPr sz="700"/>
            </a:lvl8pPr>
            <a:lvl9pPr marL="4114800" lvl="8" indent="-228600" algn="l">
              <a:lnSpc>
                <a:spcPct val="90000"/>
              </a:lnSpc>
              <a:spcBef>
                <a:spcPts val="200"/>
              </a:spcBef>
              <a:spcAft>
                <a:spcPts val="200"/>
              </a:spcAft>
              <a:buSzPts val="700"/>
              <a:buNone/>
              <a:defRPr sz="700"/>
            </a:lvl9pPr>
          </a:lstStyle>
          <a:p>
            <a:endParaRPr/>
          </a:p>
        </p:txBody>
      </p:sp>
      <p:sp>
        <p:nvSpPr>
          <p:cNvPr id="70" name="Google Shape;70;p18"/>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18"/>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18"/>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73" name="Google Shape;73;p18"/>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9569990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192024" y="857250"/>
            <a:ext cx="2126100" cy="1783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FFFF"/>
              </a:buClr>
              <a:buSzPts val="2400"/>
              <a:buFont typeface="Corbel"/>
              <a:buNone/>
              <a:defRPr sz="24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19"/>
          <p:cNvSpPr>
            <a:spLocks noGrp="1"/>
          </p:cNvSpPr>
          <p:nvPr>
            <p:ph type="pic" idx="2"/>
          </p:nvPr>
        </p:nvSpPr>
        <p:spPr>
          <a:xfrm>
            <a:off x="2677983" y="575564"/>
            <a:ext cx="6086400" cy="3998100"/>
          </a:xfrm>
          <a:prstGeom prst="rect">
            <a:avLst/>
          </a:prstGeom>
          <a:solidFill>
            <a:srgbClr val="BFBFBF"/>
          </a:solidFill>
          <a:ln>
            <a:noFill/>
          </a:ln>
        </p:spPr>
      </p:sp>
      <p:sp>
        <p:nvSpPr>
          <p:cNvPr id="77" name="Google Shape;77;p19"/>
          <p:cNvSpPr txBox="1">
            <a:spLocks noGrp="1"/>
          </p:cNvSpPr>
          <p:nvPr>
            <p:ph type="body" idx="1"/>
          </p:nvPr>
        </p:nvSpPr>
        <p:spPr>
          <a:xfrm>
            <a:off x="192024" y="2619756"/>
            <a:ext cx="2126100" cy="17418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900"/>
              </a:spcBef>
              <a:spcAft>
                <a:spcPts val="0"/>
              </a:spcAft>
              <a:buSzPts val="1100"/>
              <a:buNone/>
              <a:defRPr sz="1100">
                <a:solidFill>
                  <a:srgbClr val="FFFFFF"/>
                </a:solidFill>
              </a:defRPr>
            </a:lvl1pPr>
            <a:lvl2pPr marL="914400" lvl="1" indent="-228600" algn="l">
              <a:lnSpc>
                <a:spcPct val="90000"/>
              </a:lnSpc>
              <a:spcBef>
                <a:spcPts val="200"/>
              </a:spcBef>
              <a:spcAft>
                <a:spcPts val="0"/>
              </a:spcAft>
              <a:buSzPts val="900"/>
              <a:buNone/>
              <a:defRPr sz="900"/>
            </a:lvl2pPr>
            <a:lvl3pPr marL="1371600" lvl="2" indent="-228600" algn="l">
              <a:lnSpc>
                <a:spcPct val="90000"/>
              </a:lnSpc>
              <a:spcBef>
                <a:spcPts val="200"/>
              </a:spcBef>
              <a:spcAft>
                <a:spcPts val="0"/>
              </a:spcAft>
              <a:buSzPts val="800"/>
              <a:buNone/>
              <a:defRPr sz="800"/>
            </a:lvl3pPr>
            <a:lvl4pPr marL="1828800" lvl="3" indent="-228600" algn="l">
              <a:lnSpc>
                <a:spcPct val="90000"/>
              </a:lnSpc>
              <a:spcBef>
                <a:spcPts val="200"/>
              </a:spcBef>
              <a:spcAft>
                <a:spcPts val="0"/>
              </a:spcAft>
              <a:buSzPts val="700"/>
              <a:buNone/>
              <a:defRPr sz="700"/>
            </a:lvl4pPr>
            <a:lvl5pPr marL="2286000" lvl="4" indent="-228600" algn="l">
              <a:lnSpc>
                <a:spcPct val="90000"/>
              </a:lnSpc>
              <a:spcBef>
                <a:spcPts val="200"/>
              </a:spcBef>
              <a:spcAft>
                <a:spcPts val="0"/>
              </a:spcAft>
              <a:buSzPts val="700"/>
              <a:buNone/>
              <a:defRPr sz="700"/>
            </a:lvl5pPr>
            <a:lvl6pPr marL="2743200" lvl="5" indent="-228600" algn="l">
              <a:lnSpc>
                <a:spcPct val="90000"/>
              </a:lnSpc>
              <a:spcBef>
                <a:spcPts val="200"/>
              </a:spcBef>
              <a:spcAft>
                <a:spcPts val="0"/>
              </a:spcAft>
              <a:buSzPts val="700"/>
              <a:buNone/>
              <a:defRPr sz="700"/>
            </a:lvl6pPr>
            <a:lvl7pPr marL="3200400" lvl="6" indent="-228600" algn="l">
              <a:lnSpc>
                <a:spcPct val="90000"/>
              </a:lnSpc>
              <a:spcBef>
                <a:spcPts val="200"/>
              </a:spcBef>
              <a:spcAft>
                <a:spcPts val="0"/>
              </a:spcAft>
              <a:buSzPts val="700"/>
              <a:buNone/>
              <a:defRPr sz="700"/>
            </a:lvl7pPr>
            <a:lvl8pPr marL="3657600" lvl="7" indent="-228600" algn="l">
              <a:lnSpc>
                <a:spcPct val="90000"/>
              </a:lnSpc>
              <a:spcBef>
                <a:spcPts val="200"/>
              </a:spcBef>
              <a:spcAft>
                <a:spcPts val="0"/>
              </a:spcAft>
              <a:buSzPts val="700"/>
              <a:buNone/>
              <a:defRPr sz="700"/>
            </a:lvl8pPr>
            <a:lvl9pPr marL="4114800" lvl="8" indent="-228600" algn="l">
              <a:lnSpc>
                <a:spcPct val="90000"/>
              </a:lnSpc>
              <a:spcBef>
                <a:spcPts val="200"/>
              </a:spcBef>
              <a:spcAft>
                <a:spcPts val="200"/>
              </a:spcAft>
              <a:buSzPts val="700"/>
              <a:buNone/>
              <a:defRPr sz="700"/>
            </a:lvl9pPr>
          </a:lstStyle>
          <a:p>
            <a:endParaRPr/>
          </a:p>
        </p:txBody>
      </p:sp>
      <p:sp>
        <p:nvSpPr>
          <p:cNvPr id="78" name="Google Shape;78;p19"/>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19"/>
          <p:cNvSpPr txBox="1">
            <a:spLocks noGrp="1"/>
          </p:cNvSpPr>
          <p:nvPr>
            <p:ph type="ftr" idx="11"/>
          </p:nvPr>
        </p:nvSpPr>
        <p:spPr>
          <a:xfrm>
            <a:off x="2624326"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19"/>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81" name="Google Shape;81;p19"/>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21670689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20"/>
          <p:cNvSpPr txBox="1">
            <a:spLocks noGrp="1"/>
          </p:cNvSpPr>
          <p:nvPr>
            <p:ph type="body" idx="1"/>
          </p:nvPr>
        </p:nvSpPr>
        <p:spPr>
          <a:xfrm rot="5400000">
            <a:off x="3724851" y="-174819"/>
            <a:ext cx="3840600" cy="5486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900"/>
              </a:spcBef>
              <a:spcAft>
                <a:spcPts val="0"/>
              </a:spcAft>
              <a:buSzPts val="1400"/>
              <a:buChar char="●"/>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200"/>
              </a:spcBef>
              <a:spcAft>
                <a:spcPts val="0"/>
              </a:spcAft>
              <a:buSzPts val="1400"/>
              <a:buChar char="●"/>
              <a:defRPr/>
            </a:lvl3pPr>
            <a:lvl4pPr marL="1828800" lvl="3" indent="-317500" algn="l">
              <a:lnSpc>
                <a:spcPct val="90000"/>
              </a:lnSpc>
              <a:spcBef>
                <a:spcPts val="200"/>
              </a:spcBef>
              <a:spcAft>
                <a:spcPts val="0"/>
              </a:spcAft>
              <a:buSzPts val="1400"/>
              <a:buChar char="●"/>
              <a:defRPr/>
            </a:lvl4pPr>
            <a:lvl5pPr marL="2286000" lvl="4" indent="-317500" algn="l">
              <a:lnSpc>
                <a:spcPct val="90000"/>
              </a:lnSpc>
              <a:spcBef>
                <a:spcPts val="200"/>
              </a:spcBef>
              <a:spcAft>
                <a:spcPts val="0"/>
              </a:spcAft>
              <a:buSzPts val="1400"/>
              <a:buChar char="●"/>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200"/>
              </a:spcBef>
              <a:spcAft>
                <a:spcPts val="0"/>
              </a:spcAft>
              <a:buSzPts val="1400"/>
              <a:buChar char="●"/>
              <a:defRPr/>
            </a:lvl7pPr>
            <a:lvl8pPr marL="3657600" lvl="7" indent="-317500" algn="l">
              <a:lnSpc>
                <a:spcPct val="90000"/>
              </a:lnSpc>
              <a:spcBef>
                <a:spcPts val="200"/>
              </a:spcBef>
              <a:spcAft>
                <a:spcPts val="0"/>
              </a:spcAft>
              <a:buSzPts val="1400"/>
              <a:buChar char="●"/>
              <a:defRPr/>
            </a:lvl8pPr>
            <a:lvl9pPr marL="4114800" lvl="8" indent="-317500" algn="l">
              <a:lnSpc>
                <a:spcPct val="90000"/>
              </a:lnSpc>
              <a:spcBef>
                <a:spcPts val="200"/>
              </a:spcBef>
              <a:spcAft>
                <a:spcPts val="200"/>
              </a:spcAft>
              <a:buSzPts val="1400"/>
              <a:buChar char="●"/>
              <a:defRPr/>
            </a:lvl9pPr>
          </a:lstStyle>
          <a:p>
            <a:endParaRPr/>
          </a:p>
        </p:txBody>
      </p:sp>
      <p:sp>
        <p:nvSpPr>
          <p:cNvPr id="85" name="Google Shape;85;p20"/>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p20"/>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20"/>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88" name="Google Shape;88;p20"/>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6647831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rot="5400000">
            <a:off x="-514350" y="1543200"/>
            <a:ext cx="3714900" cy="2114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1" name="Google Shape;91;p21"/>
          <p:cNvSpPr txBox="1">
            <a:spLocks noGrp="1"/>
          </p:cNvSpPr>
          <p:nvPr>
            <p:ph type="body" idx="1"/>
          </p:nvPr>
        </p:nvSpPr>
        <p:spPr>
          <a:xfrm rot="5400000">
            <a:off x="3723834" y="-171390"/>
            <a:ext cx="3840600" cy="5486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900"/>
              </a:spcBef>
              <a:spcAft>
                <a:spcPts val="0"/>
              </a:spcAft>
              <a:buSzPts val="1400"/>
              <a:buChar char="●"/>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200"/>
              </a:spcBef>
              <a:spcAft>
                <a:spcPts val="0"/>
              </a:spcAft>
              <a:buSzPts val="1400"/>
              <a:buChar char="●"/>
              <a:defRPr/>
            </a:lvl3pPr>
            <a:lvl4pPr marL="1828800" lvl="3" indent="-317500" algn="l">
              <a:lnSpc>
                <a:spcPct val="90000"/>
              </a:lnSpc>
              <a:spcBef>
                <a:spcPts val="200"/>
              </a:spcBef>
              <a:spcAft>
                <a:spcPts val="0"/>
              </a:spcAft>
              <a:buSzPts val="1400"/>
              <a:buChar char="●"/>
              <a:defRPr/>
            </a:lvl4pPr>
            <a:lvl5pPr marL="2286000" lvl="4" indent="-317500" algn="l">
              <a:lnSpc>
                <a:spcPct val="90000"/>
              </a:lnSpc>
              <a:spcBef>
                <a:spcPts val="200"/>
              </a:spcBef>
              <a:spcAft>
                <a:spcPts val="0"/>
              </a:spcAft>
              <a:buSzPts val="1400"/>
              <a:buChar char="●"/>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200"/>
              </a:spcBef>
              <a:spcAft>
                <a:spcPts val="0"/>
              </a:spcAft>
              <a:buSzPts val="1400"/>
              <a:buChar char="●"/>
              <a:defRPr/>
            </a:lvl7pPr>
            <a:lvl8pPr marL="3657600" lvl="7" indent="-317500" algn="l">
              <a:lnSpc>
                <a:spcPct val="90000"/>
              </a:lnSpc>
              <a:spcBef>
                <a:spcPts val="200"/>
              </a:spcBef>
              <a:spcAft>
                <a:spcPts val="0"/>
              </a:spcAft>
              <a:buSzPts val="1400"/>
              <a:buChar char="●"/>
              <a:defRPr/>
            </a:lvl8pPr>
            <a:lvl9pPr marL="4114800" lvl="8" indent="-317500" algn="l">
              <a:lnSpc>
                <a:spcPct val="90000"/>
              </a:lnSpc>
              <a:spcBef>
                <a:spcPts val="200"/>
              </a:spcBef>
              <a:spcAft>
                <a:spcPts val="200"/>
              </a:spcAft>
              <a:buSzPts val="1400"/>
              <a:buChar char="●"/>
              <a:defRPr/>
            </a:lvl9pPr>
          </a:lstStyle>
          <a:p>
            <a:endParaRPr/>
          </a:p>
        </p:txBody>
      </p:sp>
      <p:sp>
        <p:nvSpPr>
          <p:cNvPr id="92" name="Google Shape;92;p21"/>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21"/>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 name="Google Shape;94;p21"/>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95" name="Google Shape;95;p21"/>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22971610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105"/>
        <p:cNvGrpSpPr/>
        <p:nvPr/>
      </p:nvGrpSpPr>
      <p:grpSpPr>
        <a:xfrm>
          <a:off x="0" y="0"/>
          <a:ext cx="0" cy="0"/>
          <a:chOff x="0" y="0"/>
          <a:chExt cx="0" cy="0"/>
        </a:xfrm>
      </p:grpSpPr>
      <p:sp>
        <p:nvSpPr>
          <p:cNvPr id="106" name="Google Shape;106;p11"/>
          <p:cNvSpPr txBox="1">
            <a:spLocks noGrp="1"/>
          </p:cNvSpPr>
          <p:nvPr>
            <p:ph type="body" idx="1"/>
          </p:nvPr>
        </p:nvSpPr>
        <p:spPr>
          <a:xfrm>
            <a:off x="365128" y="1289051"/>
            <a:ext cx="8329800" cy="3389400"/>
          </a:xfrm>
          <a:prstGeom prst="rect">
            <a:avLst/>
          </a:prstGeom>
          <a:noFill/>
          <a:ln>
            <a:noFill/>
          </a:ln>
        </p:spPr>
        <p:txBody>
          <a:bodyPr spcFirstLastPara="1" wrap="square" lIns="68575" tIns="34275" rIns="68575" bIns="34275" anchor="ctr" anchorCtr="0">
            <a:noAutofit/>
          </a:bodyPr>
          <a:lstStyle>
            <a:lvl1pPr marL="457200" lvl="0" indent="-317500" algn="l">
              <a:lnSpc>
                <a:spcPct val="90000"/>
              </a:lnSpc>
              <a:spcBef>
                <a:spcPts val="600"/>
              </a:spcBef>
              <a:spcAft>
                <a:spcPts val="0"/>
              </a:spcAft>
              <a:buSzPts val="1400"/>
              <a:buChar char="●"/>
              <a:defRPr sz="1400" b="0"/>
            </a:lvl1pPr>
            <a:lvl2pPr marL="914400" lvl="1" indent="-311150" algn="l">
              <a:lnSpc>
                <a:spcPct val="90000"/>
              </a:lnSpc>
              <a:spcBef>
                <a:spcPts val="600"/>
              </a:spcBef>
              <a:spcAft>
                <a:spcPts val="0"/>
              </a:spcAft>
              <a:buClr>
                <a:srgbClr val="6C8C1A"/>
              </a:buClr>
              <a:buSzPts val="1300"/>
              <a:buFont typeface="Noto Sans Symbols"/>
              <a:buChar char="▪"/>
              <a:defRPr sz="1300"/>
            </a:lvl2pPr>
            <a:lvl3pPr marL="1371600" lvl="2" indent="-304800" algn="l">
              <a:lnSpc>
                <a:spcPct val="90000"/>
              </a:lnSpc>
              <a:spcBef>
                <a:spcPts val="600"/>
              </a:spcBef>
              <a:spcAft>
                <a:spcPts val="0"/>
              </a:spcAft>
              <a:buClr>
                <a:srgbClr val="3086AB"/>
              </a:buClr>
              <a:buSzPts val="1200"/>
              <a:buFont typeface="Arial"/>
              <a:buChar char="•"/>
              <a:defRPr sz="1200"/>
            </a:lvl3pPr>
            <a:lvl4pPr marL="1828800" lvl="3" indent="-298450" algn="l">
              <a:lnSpc>
                <a:spcPct val="90000"/>
              </a:lnSpc>
              <a:spcBef>
                <a:spcPts val="600"/>
              </a:spcBef>
              <a:spcAft>
                <a:spcPts val="0"/>
              </a:spcAft>
              <a:buSzPts val="1100"/>
              <a:buFont typeface="Arial"/>
              <a:buChar char="-"/>
              <a:defRPr/>
            </a:lvl4pPr>
            <a:lvl5pPr marL="2286000" lvl="4" indent="-298450" algn="l">
              <a:lnSpc>
                <a:spcPct val="90000"/>
              </a:lnSpc>
              <a:spcBef>
                <a:spcPts val="600"/>
              </a:spcBef>
              <a:spcAft>
                <a:spcPts val="0"/>
              </a:spcAft>
              <a:buSzPts val="1100"/>
              <a:buChar char="●"/>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200"/>
              </a:spcBef>
              <a:spcAft>
                <a:spcPts val="0"/>
              </a:spcAft>
              <a:buSzPts val="1400"/>
              <a:buChar char="●"/>
              <a:defRPr/>
            </a:lvl7pPr>
            <a:lvl8pPr marL="3657600" lvl="7" indent="-317500" algn="l">
              <a:lnSpc>
                <a:spcPct val="90000"/>
              </a:lnSpc>
              <a:spcBef>
                <a:spcPts val="200"/>
              </a:spcBef>
              <a:spcAft>
                <a:spcPts val="0"/>
              </a:spcAft>
              <a:buSzPts val="1400"/>
              <a:buChar char="●"/>
              <a:defRPr/>
            </a:lvl8pPr>
            <a:lvl9pPr marL="4114800" lvl="8" indent="-317500" algn="l">
              <a:lnSpc>
                <a:spcPct val="90000"/>
              </a:lnSpc>
              <a:spcBef>
                <a:spcPts val="200"/>
              </a:spcBef>
              <a:spcAft>
                <a:spcPts val="200"/>
              </a:spcAft>
              <a:buSzPts val="1400"/>
              <a:buChar char="●"/>
              <a:defRPr/>
            </a:lvl9pPr>
          </a:lstStyle>
          <a:p>
            <a:endParaRPr/>
          </a:p>
        </p:txBody>
      </p:sp>
      <p:sp>
        <p:nvSpPr>
          <p:cNvPr id="107" name="Google Shape;107;p11"/>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11"/>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11"/>
          <p:cNvSpPr txBox="1">
            <a:spLocks noGrp="1"/>
          </p:cNvSpPr>
          <p:nvPr>
            <p:ph type="title"/>
          </p:nvPr>
        </p:nvSpPr>
        <p:spPr>
          <a:xfrm>
            <a:off x="365128" y="484697"/>
            <a:ext cx="8329800" cy="523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2700"/>
              <a:buFont typeface="Corbe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6022701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26"/>
          <p:cNvSpPr txBox="1">
            <a:spLocks noGrp="1"/>
          </p:cNvSpPr>
          <p:nvPr>
            <p:ph type="body" idx="1"/>
          </p:nvPr>
        </p:nvSpPr>
        <p:spPr>
          <a:xfrm>
            <a:off x="2900934" y="767690"/>
            <a:ext cx="2605800" cy="6057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0"/>
              </a:spcBef>
              <a:spcAft>
                <a:spcPts val="0"/>
              </a:spcAft>
              <a:buSzPts val="1500"/>
              <a:buNone/>
              <a:defRPr sz="1500" b="1">
                <a:solidFill>
                  <a:srgbClr val="595959"/>
                </a:solidFill>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200"/>
              </a:spcBef>
              <a:spcAft>
                <a:spcPts val="0"/>
              </a:spcAft>
              <a:buSzPts val="1400"/>
              <a:buNone/>
              <a:defRPr sz="1400" b="1"/>
            </a:lvl3pPr>
            <a:lvl4pPr marL="1828800" lvl="3" indent="-228600" algn="l">
              <a:lnSpc>
                <a:spcPct val="90000"/>
              </a:lnSpc>
              <a:spcBef>
                <a:spcPts val="200"/>
              </a:spcBef>
              <a:spcAft>
                <a:spcPts val="0"/>
              </a:spcAft>
              <a:buSzPts val="1200"/>
              <a:buNone/>
              <a:defRPr sz="1200" b="1"/>
            </a:lvl4pPr>
            <a:lvl5pPr marL="2286000" lvl="4" indent="-228600" algn="l">
              <a:lnSpc>
                <a:spcPct val="90000"/>
              </a:lnSpc>
              <a:spcBef>
                <a:spcPts val="200"/>
              </a:spcBef>
              <a:spcAft>
                <a:spcPts val="0"/>
              </a:spcAft>
              <a:buSzPts val="1200"/>
              <a:buNone/>
              <a:defRPr sz="1200" b="1"/>
            </a:lvl5pPr>
            <a:lvl6pPr marL="2743200" lvl="5" indent="-228600" algn="l">
              <a:lnSpc>
                <a:spcPct val="90000"/>
              </a:lnSpc>
              <a:spcBef>
                <a:spcPts val="200"/>
              </a:spcBef>
              <a:spcAft>
                <a:spcPts val="0"/>
              </a:spcAft>
              <a:buSzPts val="1200"/>
              <a:buNone/>
              <a:defRPr sz="1200" b="1"/>
            </a:lvl6pPr>
            <a:lvl7pPr marL="3200400" lvl="6" indent="-228600" algn="l">
              <a:lnSpc>
                <a:spcPct val="90000"/>
              </a:lnSpc>
              <a:spcBef>
                <a:spcPts val="200"/>
              </a:spcBef>
              <a:spcAft>
                <a:spcPts val="0"/>
              </a:spcAft>
              <a:buSzPts val="1200"/>
              <a:buNone/>
              <a:defRPr sz="1200" b="1"/>
            </a:lvl7pPr>
            <a:lvl8pPr marL="3657600" lvl="7" indent="-228600" algn="l">
              <a:lnSpc>
                <a:spcPct val="90000"/>
              </a:lnSpc>
              <a:spcBef>
                <a:spcPts val="200"/>
              </a:spcBef>
              <a:spcAft>
                <a:spcPts val="0"/>
              </a:spcAft>
              <a:buSzPts val="1200"/>
              <a:buNone/>
              <a:defRPr sz="1200" b="1"/>
            </a:lvl8pPr>
            <a:lvl9pPr marL="4114800" lvl="8" indent="-228600" algn="l">
              <a:lnSpc>
                <a:spcPct val="90000"/>
              </a:lnSpc>
              <a:spcBef>
                <a:spcPts val="200"/>
              </a:spcBef>
              <a:spcAft>
                <a:spcPts val="200"/>
              </a:spcAft>
              <a:buSzPts val="1200"/>
              <a:buNone/>
              <a:defRPr sz="1200" b="1"/>
            </a:lvl9pPr>
          </a:lstStyle>
          <a:p>
            <a:endParaRPr/>
          </a:p>
        </p:txBody>
      </p:sp>
      <p:sp>
        <p:nvSpPr>
          <p:cNvPr id="142" name="Google Shape;142;p26"/>
          <p:cNvSpPr txBox="1">
            <a:spLocks noGrp="1"/>
          </p:cNvSpPr>
          <p:nvPr>
            <p:ph type="body" idx="2"/>
          </p:nvPr>
        </p:nvSpPr>
        <p:spPr>
          <a:xfrm>
            <a:off x="2900934" y="1448202"/>
            <a:ext cx="2605800" cy="3017400"/>
          </a:xfrm>
          <a:prstGeom prst="rect">
            <a:avLst/>
          </a:prstGeom>
          <a:noFill/>
          <a:ln>
            <a:noFill/>
          </a:ln>
        </p:spPr>
        <p:txBody>
          <a:bodyPr spcFirstLastPara="1" wrap="square" lIns="68575" tIns="34275" rIns="68575" bIns="34275" anchor="ctr" anchorCtr="0">
            <a:noAutofit/>
          </a:bodyPr>
          <a:lstStyle>
            <a:lvl1pPr marL="457200" lvl="0" indent="-323850" algn="l">
              <a:lnSpc>
                <a:spcPct val="90000"/>
              </a:lnSpc>
              <a:spcBef>
                <a:spcPts val="900"/>
              </a:spcBef>
              <a:spcAft>
                <a:spcPts val="0"/>
              </a:spcAft>
              <a:buSzPts val="1500"/>
              <a:buChar char="●"/>
              <a:defRPr sz="1500"/>
            </a:lvl1pPr>
            <a:lvl2pPr marL="914400" lvl="1" indent="-317500" algn="l">
              <a:lnSpc>
                <a:spcPct val="90000"/>
              </a:lnSpc>
              <a:spcBef>
                <a:spcPts val="200"/>
              </a:spcBef>
              <a:spcAft>
                <a:spcPts val="0"/>
              </a:spcAft>
              <a:buSzPts val="1400"/>
              <a:buChar char="●"/>
              <a:defRPr sz="1400"/>
            </a:lvl2pPr>
            <a:lvl3pPr marL="1371600" lvl="2" indent="-304800" algn="l">
              <a:lnSpc>
                <a:spcPct val="90000"/>
              </a:lnSpc>
              <a:spcBef>
                <a:spcPts val="200"/>
              </a:spcBef>
              <a:spcAft>
                <a:spcPts val="0"/>
              </a:spcAft>
              <a:buSzPts val="1200"/>
              <a:buChar char="●"/>
              <a:defRPr sz="12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143" name="Google Shape;143;p26"/>
          <p:cNvSpPr txBox="1">
            <a:spLocks noGrp="1"/>
          </p:cNvSpPr>
          <p:nvPr>
            <p:ph type="body" idx="3"/>
          </p:nvPr>
        </p:nvSpPr>
        <p:spPr>
          <a:xfrm>
            <a:off x="5863847" y="767690"/>
            <a:ext cx="2605800" cy="6099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0"/>
              </a:spcBef>
              <a:spcAft>
                <a:spcPts val="0"/>
              </a:spcAft>
              <a:buSzPts val="1500"/>
              <a:buNone/>
              <a:defRPr sz="1500" b="1">
                <a:solidFill>
                  <a:srgbClr val="595959"/>
                </a:solidFill>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200"/>
              </a:spcBef>
              <a:spcAft>
                <a:spcPts val="0"/>
              </a:spcAft>
              <a:buSzPts val="1400"/>
              <a:buNone/>
              <a:defRPr sz="1400" b="1"/>
            </a:lvl3pPr>
            <a:lvl4pPr marL="1828800" lvl="3" indent="-228600" algn="l">
              <a:lnSpc>
                <a:spcPct val="90000"/>
              </a:lnSpc>
              <a:spcBef>
                <a:spcPts val="200"/>
              </a:spcBef>
              <a:spcAft>
                <a:spcPts val="0"/>
              </a:spcAft>
              <a:buSzPts val="1200"/>
              <a:buNone/>
              <a:defRPr sz="1200" b="1"/>
            </a:lvl4pPr>
            <a:lvl5pPr marL="2286000" lvl="4" indent="-228600" algn="l">
              <a:lnSpc>
                <a:spcPct val="90000"/>
              </a:lnSpc>
              <a:spcBef>
                <a:spcPts val="200"/>
              </a:spcBef>
              <a:spcAft>
                <a:spcPts val="0"/>
              </a:spcAft>
              <a:buSzPts val="1200"/>
              <a:buNone/>
              <a:defRPr sz="1200" b="1"/>
            </a:lvl5pPr>
            <a:lvl6pPr marL="2743200" lvl="5" indent="-228600" algn="l">
              <a:lnSpc>
                <a:spcPct val="90000"/>
              </a:lnSpc>
              <a:spcBef>
                <a:spcPts val="200"/>
              </a:spcBef>
              <a:spcAft>
                <a:spcPts val="0"/>
              </a:spcAft>
              <a:buSzPts val="1200"/>
              <a:buNone/>
              <a:defRPr sz="1200" b="1"/>
            </a:lvl6pPr>
            <a:lvl7pPr marL="3200400" lvl="6" indent="-228600" algn="l">
              <a:lnSpc>
                <a:spcPct val="90000"/>
              </a:lnSpc>
              <a:spcBef>
                <a:spcPts val="200"/>
              </a:spcBef>
              <a:spcAft>
                <a:spcPts val="0"/>
              </a:spcAft>
              <a:buSzPts val="1200"/>
              <a:buNone/>
              <a:defRPr sz="1200" b="1"/>
            </a:lvl7pPr>
            <a:lvl8pPr marL="3657600" lvl="7" indent="-228600" algn="l">
              <a:lnSpc>
                <a:spcPct val="90000"/>
              </a:lnSpc>
              <a:spcBef>
                <a:spcPts val="200"/>
              </a:spcBef>
              <a:spcAft>
                <a:spcPts val="0"/>
              </a:spcAft>
              <a:buSzPts val="1200"/>
              <a:buNone/>
              <a:defRPr sz="1200" b="1"/>
            </a:lvl8pPr>
            <a:lvl9pPr marL="4114800" lvl="8" indent="-228600" algn="l">
              <a:lnSpc>
                <a:spcPct val="90000"/>
              </a:lnSpc>
              <a:spcBef>
                <a:spcPts val="200"/>
              </a:spcBef>
              <a:spcAft>
                <a:spcPts val="200"/>
              </a:spcAft>
              <a:buSzPts val="1200"/>
              <a:buNone/>
              <a:defRPr sz="1200" b="1"/>
            </a:lvl9pPr>
          </a:lstStyle>
          <a:p>
            <a:endParaRPr/>
          </a:p>
        </p:txBody>
      </p:sp>
      <p:sp>
        <p:nvSpPr>
          <p:cNvPr id="144" name="Google Shape;144;p26"/>
          <p:cNvSpPr txBox="1">
            <a:spLocks noGrp="1"/>
          </p:cNvSpPr>
          <p:nvPr>
            <p:ph type="body" idx="4"/>
          </p:nvPr>
        </p:nvSpPr>
        <p:spPr>
          <a:xfrm>
            <a:off x="5863847" y="1448202"/>
            <a:ext cx="2605800" cy="3017400"/>
          </a:xfrm>
          <a:prstGeom prst="rect">
            <a:avLst/>
          </a:prstGeom>
          <a:noFill/>
          <a:ln>
            <a:noFill/>
          </a:ln>
        </p:spPr>
        <p:txBody>
          <a:bodyPr spcFirstLastPara="1" wrap="square" lIns="68575" tIns="34275" rIns="68575" bIns="34275" anchor="ctr" anchorCtr="0">
            <a:noAutofit/>
          </a:bodyPr>
          <a:lstStyle>
            <a:lvl1pPr marL="457200" lvl="0" indent="-323850" algn="l">
              <a:lnSpc>
                <a:spcPct val="90000"/>
              </a:lnSpc>
              <a:spcBef>
                <a:spcPts val="900"/>
              </a:spcBef>
              <a:spcAft>
                <a:spcPts val="0"/>
              </a:spcAft>
              <a:buSzPts val="1500"/>
              <a:buChar char="●"/>
              <a:defRPr sz="1500"/>
            </a:lvl1pPr>
            <a:lvl2pPr marL="914400" lvl="1" indent="-317500" algn="l">
              <a:lnSpc>
                <a:spcPct val="90000"/>
              </a:lnSpc>
              <a:spcBef>
                <a:spcPts val="200"/>
              </a:spcBef>
              <a:spcAft>
                <a:spcPts val="0"/>
              </a:spcAft>
              <a:buSzPts val="1400"/>
              <a:buChar char="●"/>
              <a:defRPr sz="1400"/>
            </a:lvl2pPr>
            <a:lvl3pPr marL="1371600" lvl="2" indent="-304800" algn="l">
              <a:lnSpc>
                <a:spcPct val="90000"/>
              </a:lnSpc>
              <a:spcBef>
                <a:spcPts val="200"/>
              </a:spcBef>
              <a:spcAft>
                <a:spcPts val="0"/>
              </a:spcAft>
              <a:buSzPts val="1200"/>
              <a:buChar char="●"/>
              <a:defRPr sz="12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145" name="Google Shape;145;p26"/>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26"/>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 name="Google Shape;147;p26"/>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8" name="Google Shape;148;p26"/>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36831311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27"/>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27"/>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 name="Google Shape;153;p27"/>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4" name="Google Shape;154;p27"/>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1668078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5"/>
        <p:cNvGrpSpPr/>
        <p:nvPr/>
      </p:nvGrpSpPr>
      <p:grpSpPr>
        <a:xfrm>
          <a:off x="0" y="0"/>
          <a:ext cx="0" cy="0"/>
          <a:chOff x="0" y="0"/>
          <a:chExt cx="0" cy="0"/>
        </a:xfrm>
      </p:grpSpPr>
      <p:sp>
        <p:nvSpPr>
          <p:cNvPr id="156" name="Google Shape;156;p28"/>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7" name="Google Shape;157;p28"/>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8" name="Google Shape;158;p28"/>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9" name="Google Shape;159;p28"/>
          <p:cNvPicPr preferRelativeResize="0"/>
          <p:nvPr/>
        </p:nvPicPr>
        <p:blipFill rotWithShape="1">
          <a:blip r:embed="rId2">
            <a:alphaModFix/>
          </a:blip>
          <a:srcRect/>
          <a:stretch/>
        </p:blipFill>
        <p:spPr>
          <a:xfrm>
            <a:off x="20204" y="5030906"/>
            <a:ext cx="9144000" cy="129439"/>
          </a:xfrm>
          <a:prstGeom prst="rect">
            <a:avLst/>
          </a:prstGeom>
          <a:noFill/>
          <a:ln>
            <a:noFill/>
          </a:ln>
        </p:spPr>
      </p:pic>
      <p:sp>
        <p:nvSpPr>
          <p:cNvPr id="160" name="Google Shape;160;p28"/>
          <p:cNvSpPr/>
          <p:nvPr/>
        </p:nvSpPr>
        <p:spPr>
          <a:xfrm>
            <a:off x="8861898" y="569214"/>
            <a:ext cx="288000" cy="3998100"/>
          </a:xfrm>
          <a:prstGeom prst="rect">
            <a:avLst/>
          </a:prstGeom>
          <a:solidFill>
            <a:srgbClr val="000F4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28"/>
          <p:cNvSpPr/>
          <p:nvPr/>
        </p:nvSpPr>
        <p:spPr>
          <a:xfrm>
            <a:off x="1" y="569214"/>
            <a:ext cx="288000" cy="3998100"/>
          </a:xfrm>
          <a:prstGeom prst="rect">
            <a:avLst/>
          </a:prstGeom>
          <a:solidFill>
            <a:srgbClr val="FE7A1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21484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xfrm>
            <a:off x="192024" y="857250"/>
            <a:ext cx="2126100" cy="1783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FFFF"/>
              </a:buClr>
              <a:buSzPts val="2400"/>
              <a:buFont typeface="Corbel"/>
              <a:buNone/>
              <a:defRPr sz="24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p29"/>
          <p:cNvSpPr txBox="1">
            <a:spLocks noGrp="1"/>
          </p:cNvSpPr>
          <p:nvPr>
            <p:ph type="body" idx="1"/>
          </p:nvPr>
        </p:nvSpPr>
        <p:spPr>
          <a:xfrm>
            <a:off x="2900934" y="651510"/>
            <a:ext cx="5486400" cy="3840600"/>
          </a:xfrm>
          <a:prstGeom prst="rect">
            <a:avLst/>
          </a:prstGeom>
          <a:noFill/>
          <a:ln>
            <a:noFill/>
          </a:ln>
        </p:spPr>
        <p:txBody>
          <a:bodyPr spcFirstLastPara="1" wrap="square" lIns="68575" tIns="34275" rIns="68575" bIns="34275" anchor="ctr" anchorCtr="0">
            <a:noAutofit/>
          </a:bodyPr>
          <a:lstStyle>
            <a:lvl1pPr marL="457200" lvl="0" indent="-323850" algn="l">
              <a:lnSpc>
                <a:spcPct val="90000"/>
              </a:lnSpc>
              <a:spcBef>
                <a:spcPts val="900"/>
              </a:spcBef>
              <a:spcAft>
                <a:spcPts val="0"/>
              </a:spcAft>
              <a:buSzPts val="1500"/>
              <a:buChar char="●"/>
              <a:defRPr sz="1500"/>
            </a:lvl1pPr>
            <a:lvl2pPr marL="914400" lvl="1" indent="-317500" algn="l">
              <a:lnSpc>
                <a:spcPct val="90000"/>
              </a:lnSpc>
              <a:spcBef>
                <a:spcPts val="200"/>
              </a:spcBef>
              <a:spcAft>
                <a:spcPts val="0"/>
              </a:spcAft>
              <a:buSzPts val="1400"/>
              <a:buChar char="●"/>
              <a:defRPr sz="1400"/>
            </a:lvl2pPr>
            <a:lvl3pPr marL="1371600" lvl="2" indent="-304800" algn="l">
              <a:lnSpc>
                <a:spcPct val="90000"/>
              </a:lnSpc>
              <a:spcBef>
                <a:spcPts val="200"/>
              </a:spcBef>
              <a:spcAft>
                <a:spcPts val="0"/>
              </a:spcAft>
              <a:buSzPts val="1200"/>
              <a:buChar char="●"/>
              <a:defRPr sz="12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165" name="Google Shape;165;p29"/>
          <p:cNvSpPr txBox="1">
            <a:spLocks noGrp="1"/>
          </p:cNvSpPr>
          <p:nvPr>
            <p:ph type="body" idx="2"/>
          </p:nvPr>
        </p:nvSpPr>
        <p:spPr>
          <a:xfrm>
            <a:off x="192024" y="2620632"/>
            <a:ext cx="2126100" cy="17415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900"/>
              </a:spcBef>
              <a:spcAft>
                <a:spcPts val="0"/>
              </a:spcAft>
              <a:buSzPts val="1100"/>
              <a:buNone/>
              <a:defRPr sz="1100">
                <a:solidFill>
                  <a:srgbClr val="FFFFFF"/>
                </a:solidFill>
              </a:defRPr>
            </a:lvl1pPr>
            <a:lvl2pPr marL="914400" lvl="1" indent="-228600" algn="l">
              <a:lnSpc>
                <a:spcPct val="90000"/>
              </a:lnSpc>
              <a:spcBef>
                <a:spcPts val="200"/>
              </a:spcBef>
              <a:spcAft>
                <a:spcPts val="0"/>
              </a:spcAft>
              <a:buSzPts val="900"/>
              <a:buNone/>
              <a:defRPr sz="900"/>
            </a:lvl2pPr>
            <a:lvl3pPr marL="1371600" lvl="2" indent="-228600" algn="l">
              <a:lnSpc>
                <a:spcPct val="90000"/>
              </a:lnSpc>
              <a:spcBef>
                <a:spcPts val="200"/>
              </a:spcBef>
              <a:spcAft>
                <a:spcPts val="0"/>
              </a:spcAft>
              <a:buSzPts val="800"/>
              <a:buNone/>
              <a:defRPr sz="800"/>
            </a:lvl3pPr>
            <a:lvl4pPr marL="1828800" lvl="3" indent="-228600" algn="l">
              <a:lnSpc>
                <a:spcPct val="90000"/>
              </a:lnSpc>
              <a:spcBef>
                <a:spcPts val="200"/>
              </a:spcBef>
              <a:spcAft>
                <a:spcPts val="0"/>
              </a:spcAft>
              <a:buSzPts val="700"/>
              <a:buNone/>
              <a:defRPr sz="700"/>
            </a:lvl4pPr>
            <a:lvl5pPr marL="2286000" lvl="4" indent="-228600" algn="l">
              <a:lnSpc>
                <a:spcPct val="90000"/>
              </a:lnSpc>
              <a:spcBef>
                <a:spcPts val="200"/>
              </a:spcBef>
              <a:spcAft>
                <a:spcPts val="0"/>
              </a:spcAft>
              <a:buSzPts val="700"/>
              <a:buNone/>
              <a:defRPr sz="700"/>
            </a:lvl5pPr>
            <a:lvl6pPr marL="2743200" lvl="5" indent="-228600" algn="l">
              <a:lnSpc>
                <a:spcPct val="90000"/>
              </a:lnSpc>
              <a:spcBef>
                <a:spcPts val="200"/>
              </a:spcBef>
              <a:spcAft>
                <a:spcPts val="0"/>
              </a:spcAft>
              <a:buSzPts val="700"/>
              <a:buNone/>
              <a:defRPr sz="700"/>
            </a:lvl6pPr>
            <a:lvl7pPr marL="3200400" lvl="6" indent="-228600" algn="l">
              <a:lnSpc>
                <a:spcPct val="90000"/>
              </a:lnSpc>
              <a:spcBef>
                <a:spcPts val="200"/>
              </a:spcBef>
              <a:spcAft>
                <a:spcPts val="0"/>
              </a:spcAft>
              <a:buSzPts val="700"/>
              <a:buNone/>
              <a:defRPr sz="700"/>
            </a:lvl7pPr>
            <a:lvl8pPr marL="3657600" lvl="7" indent="-228600" algn="l">
              <a:lnSpc>
                <a:spcPct val="90000"/>
              </a:lnSpc>
              <a:spcBef>
                <a:spcPts val="200"/>
              </a:spcBef>
              <a:spcAft>
                <a:spcPts val="0"/>
              </a:spcAft>
              <a:buSzPts val="700"/>
              <a:buNone/>
              <a:defRPr sz="700"/>
            </a:lvl8pPr>
            <a:lvl9pPr marL="4114800" lvl="8" indent="-228600" algn="l">
              <a:lnSpc>
                <a:spcPct val="90000"/>
              </a:lnSpc>
              <a:spcBef>
                <a:spcPts val="200"/>
              </a:spcBef>
              <a:spcAft>
                <a:spcPts val="200"/>
              </a:spcAft>
              <a:buSzPts val="700"/>
              <a:buNone/>
              <a:defRPr sz="700"/>
            </a:lvl9pPr>
          </a:lstStyle>
          <a:p>
            <a:endParaRPr/>
          </a:p>
        </p:txBody>
      </p:sp>
      <p:sp>
        <p:nvSpPr>
          <p:cNvPr id="166" name="Google Shape;166;p29"/>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7" name="Google Shape;167;p29"/>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8" name="Google Shape;168;p29"/>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69" name="Google Shape;169;p29"/>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19654005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0"/>
        <p:cNvGrpSpPr/>
        <p:nvPr/>
      </p:nvGrpSpPr>
      <p:grpSpPr>
        <a:xfrm>
          <a:off x="0" y="0"/>
          <a:ext cx="0" cy="0"/>
          <a:chOff x="0" y="0"/>
          <a:chExt cx="0" cy="0"/>
        </a:xfrm>
      </p:grpSpPr>
      <p:sp>
        <p:nvSpPr>
          <p:cNvPr id="171" name="Google Shape;171;p30"/>
          <p:cNvSpPr txBox="1">
            <a:spLocks noGrp="1"/>
          </p:cNvSpPr>
          <p:nvPr>
            <p:ph type="title"/>
          </p:nvPr>
        </p:nvSpPr>
        <p:spPr>
          <a:xfrm>
            <a:off x="192024" y="857250"/>
            <a:ext cx="2126100" cy="1783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FFFF"/>
              </a:buClr>
              <a:buSzPts val="2400"/>
              <a:buFont typeface="Corbel"/>
              <a:buNone/>
              <a:defRPr sz="24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2" name="Google Shape;172;p30"/>
          <p:cNvSpPr>
            <a:spLocks noGrp="1"/>
          </p:cNvSpPr>
          <p:nvPr>
            <p:ph type="pic" idx="2"/>
          </p:nvPr>
        </p:nvSpPr>
        <p:spPr>
          <a:xfrm>
            <a:off x="2677983" y="575564"/>
            <a:ext cx="6086400" cy="3998100"/>
          </a:xfrm>
          <a:prstGeom prst="rect">
            <a:avLst/>
          </a:prstGeom>
          <a:solidFill>
            <a:srgbClr val="BFBFBF"/>
          </a:solidFill>
          <a:ln>
            <a:noFill/>
          </a:ln>
        </p:spPr>
      </p:sp>
      <p:sp>
        <p:nvSpPr>
          <p:cNvPr id="173" name="Google Shape;173;p30"/>
          <p:cNvSpPr txBox="1">
            <a:spLocks noGrp="1"/>
          </p:cNvSpPr>
          <p:nvPr>
            <p:ph type="body" idx="1"/>
          </p:nvPr>
        </p:nvSpPr>
        <p:spPr>
          <a:xfrm>
            <a:off x="192024" y="2619756"/>
            <a:ext cx="2126100" cy="17418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900"/>
              </a:spcBef>
              <a:spcAft>
                <a:spcPts val="0"/>
              </a:spcAft>
              <a:buSzPts val="1100"/>
              <a:buNone/>
              <a:defRPr sz="1100">
                <a:solidFill>
                  <a:srgbClr val="FFFFFF"/>
                </a:solidFill>
              </a:defRPr>
            </a:lvl1pPr>
            <a:lvl2pPr marL="914400" lvl="1" indent="-228600" algn="l">
              <a:lnSpc>
                <a:spcPct val="90000"/>
              </a:lnSpc>
              <a:spcBef>
                <a:spcPts val="200"/>
              </a:spcBef>
              <a:spcAft>
                <a:spcPts val="0"/>
              </a:spcAft>
              <a:buSzPts val="900"/>
              <a:buNone/>
              <a:defRPr sz="900"/>
            </a:lvl2pPr>
            <a:lvl3pPr marL="1371600" lvl="2" indent="-228600" algn="l">
              <a:lnSpc>
                <a:spcPct val="90000"/>
              </a:lnSpc>
              <a:spcBef>
                <a:spcPts val="200"/>
              </a:spcBef>
              <a:spcAft>
                <a:spcPts val="0"/>
              </a:spcAft>
              <a:buSzPts val="800"/>
              <a:buNone/>
              <a:defRPr sz="800"/>
            </a:lvl3pPr>
            <a:lvl4pPr marL="1828800" lvl="3" indent="-228600" algn="l">
              <a:lnSpc>
                <a:spcPct val="90000"/>
              </a:lnSpc>
              <a:spcBef>
                <a:spcPts val="200"/>
              </a:spcBef>
              <a:spcAft>
                <a:spcPts val="0"/>
              </a:spcAft>
              <a:buSzPts val="700"/>
              <a:buNone/>
              <a:defRPr sz="700"/>
            </a:lvl4pPr>
            <a:lvl5pPr marL="2286000" lvl="4" indent="-228600" algn="l">
              <a:lnSpc>
                <a:spcPct val="90000"/>
              </a:lnSpc>
              <a:spcBef>
                <a:spcPts val="200"/>
              </a:spcBef>
              <a:spcAft>
                <a:spcPts val="0"/>
              </a:spcAft>
              <a:buSzPts val="700"/>
              <a:buNone/>
              <a:defRPr sz="700"/>
            </a:lvl5pPr>
            <a:lvl6pPr marL="2743200" lvl="5" indent="-228600" algn="l">
              <a:lnSpc>
                <a:spcPct val="90000"/>
              </a:lnSpc>
              <a:spcBef>
                <a:spcPts val="200"/>
              </a:spcBef>
              <a:spcAft>
                <a:spcPts val="0"/>
              </a:spcAft>
              <a:buSzPts val="700"/>
              <a:buNone/>
              <a:defRPr sz="700"/>
            </a:lvl6pPr>
            <a:lvl7pPr marL="3200400" lvl="6" indent="-228600" algn="l">
              <a:lnSpc>
                <a:spcPct val="90000"/>
              </a:lnSpc>
              <a:spcBef>
                <a:spcPts val="200"/>
              </a:spcBef>
              <a:spcAft>
                <a:spcPts val="0"/>
              </a:spcAft>
              <a:buSzPts val="700"/>
              <a:buNone/>
              <a:defRPr sz="700"/>
            </a:lvl7pPr>
            <a:lvl8pPr marL="3657600" lvl="7" indent="-228600" algn="l">
              <a:lnSpc>
                <a:spcPct val="90000"/>
              </a:lnSpc>
              <a:spcBef>
                <a:spcPts val="200"/>
              </a:spcBef>
              <a:spcAft>
                <a:spcPts val="0"/>
              </a:spcAft>
              <a:buSzPts val="700"/>
              <a:buNone/>
              <a:defRPr sz="700"/>
            </a:lvl8pPr>
            <a:lvl9pPr marL="4114800" lvl="8" indent="-228600" algn="l">
              <a:lnSpc>
                <a:spcPct val="90000"/>
              </a:lnSpc>
              <a:spcBef>
                <a:spcPts val="200"/>
              </a:spcBef>
              <a:spcAft>
                <a:spcPts val="200"/>
              </a:spcAft>
              <a:buSzPts val="700"/>
              <a:buNone/>
              <a:defRPr sz="700"/>
            </a:lvl9pPr>
          </a:lstStyle>
          <a:p>
            <a:endParaRPr/>
          </a:p>
        </p:txBody>
      </p:sp>
      <p:sp>
        <p:nvSpPr>
          <p:cNvPr id="174" name="Google Shape;174;p30"/>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5" name="Google Shape;175;p30"/>
          <p:cNvSpPr txBox="1">
            <a:spLocks noGrp="1"/>
          </p:cNvSpPr>
          <p:nvPr>
            <p:ph type="ftr" idx="11"/>
          </p:nvPr>
        </p:nvSpPr>
        <p:spPr>
          <a:xfrm>
            <a:off x="2624326" y="4767263"/>
            <a:ext cx="44337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6" name="Google Shape;176;p30"/>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77" name="Google Shape;177;p30"/>
          <p:cNvPicPr preferRelativeResize="0"/>
          <p:nvPr/>
        </p:nvPicPr>
        <p:blipFill rotWithShape="1">
          <a:blip r:embed="rId2">
            <a:alphaModFix/>
          </a:blip>
          <a:srcRect/>
          <a:stretch/>
        </p:blipFill>
        <p:spPr>
          <a:xfrm>
            <a:off x="96114" y="0"/>
            <a:ext cx="1367834" cy="551628"/>
          </a:xfrm>
          <a:prstGeom prst="rect">
            <a:avLst/>
          </a:prstGeom>
          <a:noFill/>
          <a:ln>
            <a:noFill/>
          </a:ln>
        </p:spPr>
      </p:pic>
    </p:spTree>
    <p:extLst>
      <p:ext uri="{BB962C8B-B14F-4D97-AF65-F5344CB8AC3E}">
        <p14:creationId xmlns:p14="http://schemas.microsoft.com/office/powerpoint/2010/main" val="406944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2.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2.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2.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2.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2.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2.png"/><Relationship Id="rId5" Type="http://schemas.openxmlformats.org/officeDocument/2006/relationships/slideLayout" Target="../slideLayouts/slideLayout98.xml"/><Relationship Id="rId10" Type="http://schemas.openxmlformats.org/officeDocument/2006/relationships/theme" Target="../theme/theme9.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p:nvPr/>
        </p:nvSpPr>
        <p:spPr>
          <a:xfrm>
            <a:off x="1" y="569214"/>
            <a:ext cx="2582693" cy="3998214"/>
          </a:xfrm>
          <a:prstGeom prst="rect">
            <a:avLst/>
          </a:prstGeom>
          <a:solidFill>
            <a:srgbClr val="FE7A10"/>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Arial"/>
              <a:ea typeface="Arial"/>
              <a:cs typeface="Arial"/>
              <a:sym typeface="Arial"/>
            </a:endParaRPr>
          </a:p>
        </p:txBody>
      </p:sp>
      <p:sp>
        <p:nvSpPr>
          <p:cNvPr id="11" name="Google Shape;11;p51"/>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51"/>
          <p:cNvSpPr/>
          <p:nvPr/>
        </p:nvSpPr>
        <p:spPr>
          <a:xfrm>
            <a:off x="8861898" y="569214"/>
            <a:ext cx="288036" cy="3998214"/>
          </a:xfrm>
          <a:prstGeom prst="rect">
            <a:avLst/>
          </a:prstGeom>
          <a:solidFill>
            <a:srgbClr val="000F4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 name="Google Shape;13;p51"/>
          <p:cNvSpPr txBox="1">
            <a:spLocks noGrp="1"/>
          </p:cNvSpPr>
          <p:nvPr>
            <p:ph type="body" idx="1"/>
          </p:nvPr>
        </p:nvSpPr>
        <p:spPr>
          <a:xfrm>
            <a:off x="2901951" y="648081"/>
            <a:ext cx="5486400" cy="384048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4" name="Google Shape;14;p51"/>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825"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15" name="Google Shape;15;p51"/>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825"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16" name="Google Shape;16;p51"/>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9pPr>
          </a:lstStyle>
          <a:p>
            <a:fld id="{00000000-1234-1234-1234-123412341234}" type="slidenum">
              <a:rPr lang="en-IN" smtClean="0"/>
              <a:pPr/>
              <a:t>‹#›</a:t>
            </a:fld>
            <a:endParaRPr lang="en-IN"/>
          </a:p>
        </p:txBody>
      </p:sp>
      <p:pic>
        <p:nvPicPr>
          <p:cNvPr id="17" name="Google Shape;17;p51"/>
          <p:cNvPicPr preferRelativeResize="0"/>
          <p:nvPr/>
        </p:nvPicPr>
        <p:blipFill rotWithShape="1">
          <a:blip r:embed="rId13">
            <a:alphaModFix/>
          </a:blip>
          <a:srcRect/>
          <a:stretch/>
        </p:blipFill>
        <p:spPr>
          <a:xfrm>
            <a:off x="20204" y="5030906"/>
            <a:ext cx="9144000" cy="129440"/>
          </a:xfrm>
          <a:prstGeom prst="rect">
            <a:avLst/>
          </a:prstGeom>
          <a:noFill/>
          <a:ln>
            <a:noFill/>
          </a:ln>
        </p:spPr>
      </p:pic>
    </p:spTree>
    <p:extLst>
      <p:ext uri="{BB962C8B-B14F-4D97-AF65-F5344CB8AC3E}">
        <p14:creationId xmlns:p14="http://schemas.microsoft.com/office/powerpoint/2010/main" val="531881256"/>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53"/>
          <p:cNvSpPr/>
          <p:nvPr/>
        </p:nvSpPr>
        <p:spPr>
          <a:xfrm>
            <a:off x="1983659" y="0"/>
            <a:ext cx="7180545" cy="442452"/>
          </a:xfrm>
          <a:prstGeom prst="rect">
            <a:avLst/>
          </a:prstGeom>
          <a:solidFill>
            <a:srgbClr val="FE7A10"/>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02" name="Google Shape;102;p53"/>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 name="Google Shape;103;p53"/>
          <p:cNvSpPr/>
          <p:nvPr/>
        </p:nvSpPr>
        <p:spPr>
          <a:xfrm>
            <a:off x="0" y="1089679"/>
            <a:ext cx="81000" cy="3294000"/>
          </a:xfrm>
          <a:prstGeom prst="rect">
            <a:avLst/>
          </a:prstGeom>
          <a:solidFill>
            <a:srgbClr val="0099FF"/>
          </a:solidFill>
          <a:ln w="10775" cap="flat" cmpd="sng">
            <a:solidFill>
              <a:srgbClr val="0099FF"/>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04" name="Google Shape;104;p53"/>
          <p:cNvSpPr txBox="1">
            <a:spLocks noGrp="1"/>
          </p:cNvSpPr>
          <p:nvPr>
            <p:ph type="body" idx="1"/>
          </p:nvPr>
        </p:nvSpPr>
        <p:spPr>
          <a:xfrm>
            <a:off x="2901951" y="648081"/>
            <a:ext cx="5486400" cy="384048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05" name="Google Shape;105;p53"/>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825"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106" name="Google Shape;106;p53"/>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825"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107" name="Google Shape;107;p53"/>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9pPr>
          </a:lstStyle>
          <a:p>
            <a:fld id="{00000000-1234-1234-1234-123412341234}" type="slidenum">
              <a:rPr lang="en-IN" smtClean="0"/>
              <a:pPr/>
              <a:t>‹#›</a:t>
            </a:fld>
            <a:endParaRPr lang="en-IN"/>
          </a:p>
        </p:txBody>
      </p:sp>
      <p:pic>
        <p:nvPicPr>
          <p:cNvPr id="108" name="Google Shape;108;p53"/>
          <p:cNvPicPr preferRelativeResize="0"/>
          <p:nvPr/>
        </p:nvPicPr>
        <p:blipFill rotWithShape="1">
          <a:blip r:embed="rId13">
            <a:alphaModFix/>
          </a:blip>
          <a:srcRect/>
          <a:stretch/>
        </p:blipFill>
        <p:spPr>
          <a:xfrm>
            <a:off x="20204" y="5030906"/>
            <a:ext cx="9144000" cy="129440"/>
          </a:xfrm>
          <a:prstGeom prst="rect">
            <a:avLst/>
          </a:prstGeom>
          <a:noFill/>
          <a:ln>
            <a:noFill/>
          </a:ln>
        </p:spPr>
      </p:pic>
    </p:spTree>
    <p:extLst>
      <p:ext uri="{BB962C8B-B14F-4D97-AF65-F5344CB8AC3E}">
        <p14:creationId xmlns:p14="http://schemas.microsoft.com/office/powerpoint/2010/main" val="2715312693"/>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5"/>
          <p:cNvSpPr/>
          <p:nvPr/>
        </p:nvSpPr>
        <p:spPr>
          <a:xfrm>
            <a:off x="1" y="569214"/>
            <a:ext cx="2582700" cy="3998100"/>
          </a:xfrm>
          <a:prstGeom prst="rect">
            <a:avLst/>
          </a:prstGeom>
          <a:solidFill>
            <a:srgbClr val="FE7A1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4" name="Google Shape;64;p15"/>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FFFFFF"/>
              </a:buClr>
              <a:buSzPts val="2700"/>
              <a:buFont typeface="Corbel"/>
              <a:buNone/>
              <a:defRPr sz="2700" b="0" i="0" u="none" strike="noStrike" cap="none">
                <a:solidFill>
                  <a:srgbClr val="FFFFFF"/>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5" name="Google Shape;65;p15"/>
          <p:cNvSpPr/>
          <p:nvPr/>
        </p:nvSpPr>
        <p:spPr>
          <a:xfrm>
            <a:off x="8861898" y="569214"/>
            <a:ext cx="288000" cy="3998100"/>
          </a:xfrm>
          <a:prstGeom prst="rect">
            <a:avLst/>
          </a:prstGeom>
          <a:solidFill>
            <a:srgbClr val="000F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6" name="Google Shape;66;p15"/>
          <p:cNvSpPr txBox="1">
            <a:spLocks noGrp="1"/>
          </p:cNvSpPr>
          <p:nvPr>
            <p:ph type="body" idx="1"/>
          </p:nvPr>
        </p:nvSpPr>
        <p:spPr>
          <a:xfrm>
            <a:off x="2901951" y="648081"/>
            <a:ext cx="5486400" cy="3840600"/>
          </a:xfrm>
          <a:prstGeom prst="rect">
            <a:avLst/>
          </a:prstGeom>
          <a:noFill/>
          <a:ln>
            <a:noFill/>
          </a:ln>
        </p:spPr>
        <p:txBody>
          <a:bodyPr spcFirstLastPara="1" wrap="square" lIns="68575" tIns="34275" rIns="68575" bIns="34275" anchor="ctr" anchorCtr="0">
            <a:noAutofit/>
          </a:bodyPr>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000F46"/>
                </a:solidFill>
                <a:latin typeface="Corbel"/>
                <a:ea typeface="Corbel"/>
                <a:cs typeface="Corbel"/>
                <a:sym typeface="Corbel"/>
              </a:defRPr>
            </a:lvl1pPr>
            <a:lvl2pPr marL="914400" marR="0" lvl="1" indent="-317500" algn="l" rtl="0">
              <a:lnSpc>
                <a:spcPct val="90000"/>
              </a:lnSpc>
              <a:spcBef>
                <a:spcPts val="20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2pPr>
            <a:lvl3pPr marL="1371600" marR="0" lvl="2" indent="-304800" algn="l" rtl="0">
              <a:lnSpc>
                <a:spcPct val="90000"/>
              </a:lnSpc>
              <a:spcBef>
                <a:spcPts val="200"/>
              </a:spcBef>
              <a:spcAft>
                <a:spcPts val="0"/>
              </a:spcAft>
              <a:buClr>
                <a:schemeClr val="accent1"/>
              </a:buClr>
              <a:buSzPts val="1200"/>
              <a:buFont typeface="Noto Sans Symbols"/>
              <a:buChar char="●"/>
              <a:defRPr sz="1200" b="0" i="0" u="none" strike="noStrike" cap="none">
                <a:solidFill>
                  <a:srgbClr val="000F46"/>
                </a:solidFill>
                <a:latin typeface="Corbel"/>
                <a:ea typeface="Corbel"/>
                <a:cs typeface="Corbel"/>
                <a:sym typeface="Corbel"/>
              </a:defRPr>
            </a:lvl3pPr>
            <a:lvl4pPr marL="1828800" marR="0" lvl="3"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4pPr>
            <a:lvl5pPr marL="2286000" marR="0" lvl="4"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5pPr>
            <a:lvl6pPr marL="2743200" marR="0" lvl="5"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6pPr>
            <a:lvl7pPr marL="3200400" marR="0" lvl="6"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7pPr>
            <a:lvl8pPr marL="3657600" marR="0" lvl="7"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8pPr>
            <a:lvl9pPr marL="4114800" marR="0" lvl="8" indent="-298450" algn="l" rtl="0">
              <a:lnSpc>
                <a:spcPct val="90000"/>
              </a:lnSpc>
              <a:spcBef>
                <a:spcPts val="200"/>
              </a:spcBef>
              <a:spcAft>
                <a:spcPts val="20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9pPr>
          </a:lstStyle>
          <a:p>
            <a:endParaRPr/>
          </a:p>
        </p:txBody>
      </p:sp>
      <p:sp>
        <p:nvSpPr>
          <p:cNvPr id="67" name="Google Shape;67;p15"/>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a:p>
        </p:txBody>
      </p:sp>
      <p:sp>
        <p:nvSpPr>
          <p:cNvPr id="68" name="Google Shape;68;p15"/>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a:p>
        </p:txBody>
      </p:sp>
      <p:sp>
        <p:nvSpPr>
          <p:cNvPr id="69" name="Google Shape;69;p15"/>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15"/>
          <p:cNvPicPr preferRelativeResize="0"/>
          <p:nvPr/>
        </p:nvPicPr>
        <p:blipFill rotWithShape="1">
          <a:blip r:embed="rId13">
            <a:alphaModFix/>
          </a:blip>
          <a:srcRect/>
          <a:stretch/>
        </p:blipFill>
        <p:spPr>
          <a:xfrm>
            <a:off x="20204" y="5030906"/>
            <a:ext cx="9144000" cy="12943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27"/>
          <p:cNvSpPr/>
          <p:nvPr/>
        </p:nvSpPr>
        <p:spPr>
          <a:xfrm>
            <a:off x="1983658" y="0"/>
            <a:ext cx="7180500" cy="442200"/>
          </a:xfrm>
          <a:prstGeom prst="rect">
            <a:avLst/>
          </a:prstGeom>
          <a:solidFill>
            <a:srgbClr val="FE7A1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55" name="Google Shape;155;p27"/>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FFFFFF"/>
              </a:buClr>
              <a:buSzPts val="2700"/>
              <a:buFont typeface="Corbel"/>
              <a:buNone/>
              <a:defRPr sz="2700" b="0" i="0" u="none" strike="noStrike" cap="none">
                <a:solidFill>
                  <a:srgbClr val="FFFFFF"/>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6" name="Google Shape;156;p27"/>
          <p:cNvSpPr/>
          <p:nvPr/>
        </p:nvSpPr>
        <p:spPr>
          <a:xfrm>
            <a:off x="0" y="1089679"/>
            <a:ext cx="81000" cy="3294000"/>
          </a:xfrm>
          <a:prstGeom prst="rect">
            <a:avLst/>
          </a:prstGeom>
          <a:solidFill>
            <a:srgbClr val="0099FF"/>
          </a:solidFill>
          <a:ln w="10775" cap="flat" cmpd="sng">
            <a:solidFill>
              <a:srgbClr val="0099FF"/>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57" name="Google Shape;157;p27"/>
          <p:cNvSpPr txBox="1">
            <a:spLocks noGrp="1"/>
          </p:cNvSpPr>
          <p:nvPr>
            <p:ph type="body" idx="1"/>
          </p:nvPr>
        </p:nvSpPr>
        <p:spPr>
          <a:xfrm>
            <a:off x="2901951" y="648081"/>
            <a:ext cx="5486400" cy="3840600"/>
          </a:xfrm>
          <a:prstGeom prst="rect">
            <a:avLst/>
          </a:prstGeom>
          <a:noFill/>
          <a:ln>
            <a:noFill/>
          </a:ln>
        </p:spPr>
        <p:txBody>
          <a:bodyPr spcFirstLastPara="1" wrap="square" lIns="68575" tIns="34275" rIns="68575" bIns="34275" anchor="ctr" anchorCtr="0">
            <a:noAutofit/>
          </a:bodyPr>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000F46"/>
                </a:solidFill>
                <a:latin typeface="Corbel"/>
                <a:ea typeface="Corbel"/>
                <a:cs typeface="Corbel"/>
                <a:sym typeface="Corbel"/>
              </a:defRPr>
            </a:lvl1pPr>
            <a:lvl2pPr marL="914400" marR="0" lvl="1" indent="-317500" algn="l" rtl="0">
              <a:lnSpc>
                <a:spcPct val="90000"/>
              </a:lnSpc>
              <a:spcBef>
                <a:spcPts val="20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2pPr>
            <a:lvl3pPr marL="1371600" marR="0" lvl="2" indent="-304800" algn="l" rtl="0">
              <a:lnSpc>
                <a:spcPct val="90000"/>
              </a:lnSpc>
              <a:spcBef>
                <a:spcPts val="200"/>
              </a:spcBef>
              <a:spcAft>
                <a:spcPts val="0"/>
              </a:spcAft>
              <a:buClr>
                <a:schemeClr val="accent1"/>
              </a:buClr>
              <a:buSzPts val="1200"/>
              <a:buFont typeface="Noto Sans Symbols"/>
              <a:buChar char="●"/>
              <a:defRPr sz="1200" b="0" i="0" u="none" strike="noStrike" cap="none">
                <a:solidFill>
                  <a:srgbClr val="000F46"/>
                </a:solidFill>
                <a:latin typeface="Corbel"/>
                <a:ea typeface="Corbel"/>
                <a:cs typeface="Corbel"/>
                <a:sym typeface="Corbel"/>
              </a:defRPr>
            </a:lvl3pPr>
            <a:lvl4pPr marL="1828800" marR="0" lvl="3"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4pPr>
            <a:lvl5pPr marL="2286000" marR="0" lvl="4"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5pPr>
            <a:lvl6pPr marL="2743200" marR="0" lvl="5"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6pPr>
            <a:lvl7pPr marL="3200400" marR="0" lvl="6"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7pPr>
            <a:lvl8pPr marL="3657600" marR="0" lvl="7"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8pPr>
            <a:lvl9pPr marL="4114800" marR="0" lvl="8" indent="-298450" algn="l" rtl="0">
              <a:lnSpc>
                <a:spcPct val="90000"/>
              </a:lnSpc>
              <a:spcBef>
                <a:spcPts val="200"/>
              </a:spcBef>
              <a:spcAft>
                <a:spcPts val="20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9pPr>
          </a:lstStyle>
          <a:p>
            <a:endParaRPr/>
          </a:p>
        </p:txBody>
      </p:sp>
      <p:sp>
        <p:nvSpPr>
          <p:cNvPr id="158" name="Google Shape;158;p27"/>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a:p>
        </p:txBody>
      </p:sp>
      <p:sp>
        <p:nvSpPr>
          <p:cNvPr id="159" name="Google Shape;159;p27"/>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a:p>
        </p:txBody>
      </p:sp>
      <p:sp>
        <p:nvSpPr>
          <p:cNvPr id="160" name="Google Shape;160;p27"/>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1" name="Google Shape;161;p27"/>
          <p:cNvPicPr preferRelativeResize="0"/>
          <p:nvPr/>
        </p:nvPicPr>
        <p:blipFill rotWithShape="1">
          <a:blip r:embed="rId15">
            <a:alphaModFix/>
          </a:blip>
          <a:srcRect/>
          <a:stretch/>
        </p:blipFill>
        <p:spPr>
          <a:xfrm>
            <a:off x="20204" y="5030906"/>
            <a:ext cx="9144000" cy="12943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27"/>
          <p:cNvSpPr/>
          <p:nvPr/>
        </p:nvSpPr>
        <p:spPr>
          <a:xfrm>
            <a:off x="1983658" y="0"/>
            <a:ext cx="7180500" cy="442200"/>
          </a:xfrm>
          <a:prstGeom prst="rect">
            <a:avLst/>
          </a:prstGeom>
          <a:solidFill>
            <a:srgbClr val="FE7A1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55" name="Google Shape;155;p27"/>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FFFFFF"/>
              </a:buClr>
              <a:buSzPts val="2700"/>
              <a:buFont typeface="Corbel"/>
              <a:buNone/>
              <a:defRPr sz="2700" b="0" i="0" u="none" strike="noStrike" cap="none">
                <a:solidFill>
                  <a:srgbClr val="FFFFFF"/>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6" name="Google Shape;156;p27"/>
          <p:cNvSpPr/>
          <p:nvPr/>
        </p:nvSpPr>
        <p:spPr>
          <a:xfrm>
            <a:off x="0" y="1089679"/>
            <a:ext cx="81000" cy="3294000"/>
          </a:xfrm>
          <a:prstGeom prst="rect">
            <a:avLst/>
          </a:prstGeom>
          <a:solidFill>
            <a:srgbClr val="0099FF"/>
          </a:solidFill>
          <a:ln w="10775" cap="flat" cmpd="sng">
            <a:solidFill>
              <a:srgbClr val="0099FF"/>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400"/>
          </a:p>
        </p:txBody>
      </p:sp>
      <p:sp>
        <p:nvSpPr>
          <p:cNvPr id="157" name="Google Shape;157;p27"/>
          <p:cNvSpPr txBox="1">
            <a:spLocks noGrp="1"/>
          </p:cNvSpPr>
          <p:nvPr>
            <p:ph type="body" idx="1"/>
          </p:nvPr>
        </p:nvSpPr>
        <p:spPr>
          <a:xfrm>
            <a:off x="2901951" y="648081"/>
            <a:ext cx="5486400" cy="3840600"/>
          </a:xfrm>
          <a:prstGeom prst="rect">
            <a:avLst/>
          </a:prstGeom>
          <a:noFill/>
          <a:ln>
            <a:noFill/>
          </a:ln>
        </p:spPr>
        <p:txBody>
          <a:bodyPr spcFirstLastPara="1" wrap="square" lIns="68575" tIns="34275" rIns="68575" bIns="34275" anchor="ctr" anchorCtr="0">
            <a:noAutofit/>
          </a:bodyPr>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000F46"/>
                </a:solidFill>
                <a:latin typeface="Corbel"/>
                <a:ea typeface="Corbel"/>
                <a:cs typeface="Corbel"/>
                <a:sym typeface="Corbel"/>
              </a:defRPr>
            </a:lvl1pPr>
            <a:lvl2pPr marL="914400" marR="0" lvl="1" indent="-317500" algn="l" rtl="0">
              <a:lnSpc>
                <a:spcPct val="90000"/>
              </a:lnSpc>
              <a:spcBef>
                <a:spcPts val="20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2pPr>
            <a:lvl3pPr marL="1371600" marR="0" lvl="2" indent="-304800" algn="l" rtl="0">
              <a:lnSpc>
                <a:spcPct val="90000"/>
              </a:lnSpc>
              <a:spcBef>
                <a:spcPts val="200"/>
              </a:spcBef>
              <a:spcAft>
                <a:spcPts val="0"/>
              </a:spcAft>
              <a:buClr>
                <a:schemeClr val="accent1"/>
              </a:buClr>
              <a:buSzPts val="1200"/>
              <a:buFont typeface="Noto Sans Symbols"/>
              <a:buChar char="●"/>
              <a:defRPr sz="1200" b="0" i="0" u="none" strike="noStrike" cap="none">
                <a:solidFill>
                  <a:srgbClr val="000F46"/>
                </a:solidFill>
                <a:latin typeface="Corbel"/>
                <a:ea typeface="Corbel"/>
                <a:cs typeface="Corbel"/>
                <a:sym typeface="Corbel"/>
              </a:defRPr>
            </a:lvl3pPr>
            <a:lvl4pPr marL="1828800" marR="0" lvl="3"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4pPr>
            <a:lvl5pPr marL="2286000" marR="0" lvl="4"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5pPr>
            <a:lvl6pPr marL="2743200" marR="0" lvl="5"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6pPr>
            <a:lvl7pPr marL="3200400" marR="0" lvl="6"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7pPr>
            <a:lvl8pPr marL="3657600" marR="0" lvl="7"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8pPr>
            <a:lvl9pPr marL="4114800" marR="0" lvl="8" indent="-298450" algn="l" rtl="0">
              <a:lnSpc>
                <a:spcPct val="90000"/>
              </a:lnSpc>
              <a:spcBef>
                <a:spcPts val="200"/>
              </a:spcBef>
              <a:spcAft>
                <a:spcPts val="20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9pPr>
          </a:lstStyle>
          <a:p>
            <a:endParaRPr/>
          </a:p>
        </p:txBody>
      </p:sp>
      <p:sp>
        <p:nvSpPr>
          <p:cNvPr id="158" name="Google Shape;158;p27"/>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a:p>
        </p:txBody>
      </p:sp>
      <p:sp>
        <p:nvSpPr>
          <p:cNvPr id="159" name="Google Shape;159;p27"/>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a:p>
        </p:txBody>
      </p:sp>
      <p:sp>
        <p:nvSpPr>
          <p:cNvPr id="160" name="Google Shape;160;p27"/>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9pPr>
          </a:lstStyle>
          <a:p>
            <a:fld id="{00000000-1234-1234-1234-123412341234}" type="slidenum">
              <a:rPr lang="en" smtClean="0"/>
              <a:pPr/>
              <a:t>‹#›</a:t>
            </a:fld>
            <a:endParaRPr lang="en"/>
          </a:p>
        </p:txBody>
      </p:sp>
      <p:pic>
        <p:nvPicPr>
          <p:cNvPr id="161" name="Google Shape;161;p27"/>
          <p:cNvPicPr preferRelativeResize="0"/>
          <p:nvPr/>
        </p:nvPicPr>
        <p:blipFill rotWithShape="1">
          <a:blip r:embed="rId14">
            <a:alphaModFix/>
          </a:blip>
          <a:srcRect/>
          <a:stretch/>
        </p:blipFill>
        <p:spPr>
          <a:xfrm>
            <a:off x="20204" y="5030907"/>
            <a:ext cx="9144000" cy="129439"/>
          </a:xfrm>
          <a:prstGeom prst="rect">
            <a:avLst/>
          </a:prstGeom>
          <a:noFill/>
          <a:ln>
            <a:noFill/>
          </a:ln>
        </p:spPr>
      </p:pic>
    </p:spTree>
    <p:extLst>
      <p:ext uri="{BB962C8B-B14F-4D97-AF65-F5344CB8AC3E}">
        <p14:creationId xmlns:p14="http://schemas.microsoft.com/office/powerpoint/2010/main" val="145873333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65"/>
          <p:cNvSpPr/>
          <p:nvPr/>
        </p:nvSpPr>
        <p:spPr>
          <a:xfrm>
            <a:off x="1983659" y="0"/>
            <a:ext cx="7180545" cy="442452"/>
          </a:xfrm>
          <a:prstGeom prst="rect">
            <a:avLst/>
          </a:prstGeom>
          <a:solidFill>
            <a:srgbClr val="FE7A10"/>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02" name="Google Shape;102;p65"/>
          <p:cNvSpPr txBox="1">
            <a:spLocks noGrp="1"/>
          </p:cNvSpPr>
          <p:nvPr>
            <p:ph type="title"/>
          </p:nvPr>
        </p:nvSpPr>
        <p:spPr>
          <a:xfrm>
            <a:off x="189690" y="842879"/>
            <a:ext cx="2210612" cy="345088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 name="Google Shape;103;p65"/>
          <p:cNvSpPr/>
          <p:nvPr/>
        </p:nvSpPr>
        <p:spPr>
          <a:xfrm>
            <a:off x="0" y="1089679"/>
            <a:ext cx="81000" cy="3294000"/>
          </a:xfrm>
          <a:prstGeom prst="rect">
            <a:avLst/>
          </a:prstGeom>
          <a:solidFill>
            <a:srgbClr val="0099FF"/>
          </a:solidFill>
          <a:ln w="10775" cap="flat" cmpd="sng">
            <a:solidFill>
              <a:srgbClr val="0099FF"/>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04" name="Google Shape;104;p65"/>
          <p:cNvSpPr txBox="1">
            <a:spLocks noGrp="1"/>
          </p:cNvSpPr>
          <p:nvPr>
            <p:ph type="body" idx="1"/>
          </p:nvPr>
        </p:nvSpPr>
        <p:spPr>
          <a:xfrm>
            <a:off x="2901951" y="648081"/>
            <a:ext cx="5486400" cy="384048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05" name="Google Shape;105;p65"/>
          <p:cNvSpPr txBox="1">
            <a:spLocks noGrp="1"/>
          </p:cNvSpPr>
          <p:nvPr>
            <p:ph type="dt" idx="10"/>
          </p:nvPr>
        </p:nvSpPr>
        <p:spPr>
          <a:xfrm>
            <a:off x="196849" y="4767264"/>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825"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106" name="Google Shape;106;p65"/>
          <p:cNvSpPr txBox="1">
            <a:spLocks noGrp="1"/>
          </p:cNvSpPr>
          <p:nvPr>
            <p:ph type="ftr" idx="11"/>
          </p:nvPr>
        </p:nvSpPr>
        <p:spPr>
          <a:xfrm>
            <a:off x="2901951" y="4767264"/>
            <a:ext cx="4433638"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825"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107" name="Google Shape;107;p65"/>
          <p:cNvSpPr txBox="1">
            <a:spLocks noGrp="1"/>
          </p:cNvSpPr>
          <p:nvPr>
            <p:ph type="sldNum" idx="12"/>
          </p:nvPr>
        </p:nvSpPr>
        <p:spPr>
          <a:xfrm>
            <a:off x="7975603" y="4767264"/>
            <a:ext cx="114819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9pPr>
          </a:lstStyle>
          <a:p>
            <a:fld id="{00000000-1234-1234-1234-123412341234}" type="slidenum">
              <a:rPr lang="en-IN" smtClean="0"/>
              <a:pPr/>
              <a:t>‹#›</a:t>
            </a:fld>
            <a:endParaRPr lang="en-IN"/>
          </a:p>
        </p:txBody>
      </p:sp>
      <p:pic>
        <p:nvPicPr>
          <p:cNvPr id="108" name="Google Shape;108;p65"/>
          <p:cNvPicPr preferRelativeResize="0"/>
          <p:nvPr/>
        </p:nvPicPr>
        <p:blipFill rotWithShape="1">
          <a:blip r:embed="rId13">
            <a:alphaModFix/>
          </a:blip>
          <a:srcRect/>
          <a:stretch/>
        </p:blipFill>
        <p:spPr>
          <a:xfrm>
            <a:off x="20204" y="5030907"/>
            <a:ext cx="9144000" cy="129440"/>
          </a:xfrm>
          <a:prstGeom prst="rect">
            <a:avLst/>
          </a:prstGeom>
          <a:noFill/>
          <a:ln>
            <a:noFill/>
          </a:ln>
        </p:spPr>
      </p:pic>
    </p:spTree>
    <p:extLst>
      <p:ext uri="{BB962C8B-B14F-4D97-AF65-F5344CB8AC3E}">
        <p14:creationId xmlns:p14="http://schemas.microsoft.com/office/powerpoint/2010/main" val="1151353353"/>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2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p:nvPr/>
        </p:nvSpPr>
        <p:spPr>
          <a:xfrm>
            <a:off x="1" y="569214"/>
            <a:ext cx="2582693" cy="3998214"/>
          </a:xfrm>
          <a:prstGeom prst="rect">
            <a:avLst/>
          </a:prstGeom>
          <a:solidFill>
            <a:srgbClr val="FE7A10"/>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Arial"/>
              <a:ea typeface="Arial"/>
              <a:cs typeface="Arial"/>
              <a:sym typeface="Arial"/>
            </a:endParaRPr>
          </a:p>
        </p:txBody>
      </p:sp>
      <p:sp>
        <p:nvSpPr>
          <p:cNvPr id="11" name="Google Shape;11;p63"/>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63"/>
          <p:cNvSpPr/>
          <p:nvPr/>
        </p:nvSpPr>
        <p:spPr>
          <a:xfrm>
            <a:off x="8861898" y="569214"/>
            <a:ext cx="288036" cy="3998214"/>
          </a:xfrm>
          <a:prstGeom prst="rect">
            <a:avLst/>
          </a:prstGeom>
          <a:solidFill>
            <a:srgbClr val="000F4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 name="Google Shape;13;p63"/>
          <p:cNvSpPr txBox="1">
            <a:spLocks noGrp="1"/>
          </p:cNvSpPr>
          <p:nvPr>
            <p:ph type="body" idx="1"/>
          </p:nvPr>
        </p:nvSpPr>
        <p:spPr>
          <a:xfrm>
            <a:off x="2901951" y="648081"/>
            <a:ext cx="5486400" cy="384048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4" name="Google Shape;14;p63"/>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825"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15" name="Google Shape;15;p63"/>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825"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16" name="Google Shape;16;p63"/>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900" b="1" i="0" u="none" strike="noStrike" cap="none">
                <a:solidFill>
                  <a:srgbClr val="40BAD2"/>
                </a:solidFill>
                <a:latin typeface="Corbel"/>
                <a:ea typeface="Corbel"/>
                <a:cs typeface="Corbel"/>
                <a:sym typeface="Corbel"/>
              </a:defRPr>
            </a:lvl9pPr>
          </a:lstStyle>
          <a:p>
            <a:fld id="{00000000-1234-1234-1234-123412341234}" type="slidenum">
              <a:rPr lang="en-IN" smtClean="0"/>
              <a:pPr/>
              <a:t>‹#›</a:t>
            </a:fld>
            <a:endParaRPr lang="en-IN"/>
          </a:p>
        </p:txBody>
      </p:sp>
      <p:pic>
        <p:nvPicPr>
          <p:cNvPr id="17" name="Google Shape;17;p63"/>
          <p:cNvPicPr preferRelativeResize="0"/>
          <p:nvPr/>
        </p:nvPicPr>
        <p:blipFill rotWithShape="1">
          <a:blip r:embed="rId13">
            <a:alphaModFix/>
          </a:blip>
          <a:srcRect/>
          <a:stretch/>
        </p:blipFill>
        <p:spPr>
          <a:xfrm>
            <a:off x="20204" y="5030906"/>
            <a:ext cx="9144000" cy="129440"/>
          </a:xfrm>
          <a:prstGeom prst="rect">
            <a:avLst/>
          </a:prstGeom>
          <a:noFill/>
          <a:ln>
            <a:noFill/>
          </a:ln>
        </p:spPr>
      </p:pic>
    </p:spTree>
    <p:extLst>
      <p:ext uri="{BB962C8B-B14F-4D97-AF65-F5344CB8AC3E}">
        <p14:creationId xmlns:p14="http://schemas.microsoft.com/office/powerpoint/2010/main" val="1968045538"/>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65"/>
          <p:cNvSpPr/>
          <p:nvPr/>
        </p:nvSpPr>
        <p:spPr>
          <a:xfrm>
            <a:off x="1983659" y="0"/>
            <a:ext cx="7180545" cy="442452"/>
          </a:xfrm>
          <a:prstGeom prst="rect">
            <a:avLst/>
          </a:prstGeom>
          <a:solidFill>
            <a:srgbClr val="FE7A10"/>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02" name="Google Shape;102;p65"/>
          <p:cNvSpPr txBox="1">
            <a:spLocks noGrp="1"/>
          </p:cNvSpPr>
          <p:nvPr>
            <p:ph type="title"/>
          </p:nvPr>
        </p:nvSpPr>
        <p:spPr>
          <a:xfrm>
            <a:off x="189689" y="842878"/>
            <a:ext cx="2210612" cy="345088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 name="Google Shape;103;p65"/>
          <p:cNvSpPr/>
          <p:nvPr/>
        </p:nvSpPr>
        <p:spPr>
          <a:xfrm>
            <a:off x="0" y="1089679"/>
            <a:ext cx="81000" cy="3294000"/>
          </a:xfrm>
          <a:prstGeom prst="rect">
            <a:avLst/>
          </a:prstGeom>
          <a:solidFill>
            <a:srgbClr val="0099FF"/>
          </a:solidFill>
          <a:ln w="10775" cap="flat" cmpd="sng">
            <a:solidFill>
              <a:srgbClr val="0099FF"/>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04" name="Google Shape;104;p65"/>
          <p:cNvSpPr txBox="1">
            <a:spLocks noGrp="1"/>
          </p:cNvSpPr>
          <p:nvPr>
            <p:ph type="body" idx="1"/>
          </p:nvPr>
        </p:nvSpPr>
        <p:spPr>
          <a:xfrm>
            <a:off x="2901951" y="648081"/>
            <a:ext cx="5486400" cy="384048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05" name="Google Shape;105;p65"/>
          <p:cNvSpPr txBox="1">
            <a:spLocks noGrp="1"/>
          </p:cNvSpPr>
          <p:nvPr>
            <p:ph type="dt" idx="10"/>
          </p:nvPr>
        </p:nvSpPr>
        <p:spPr>
          <a:xfrm>
            <a:off x="196849"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825"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106" name="Google Shape;106;p65"/>
          <p:cNvSpPr txBox="1">
            <a:spLocks noGrp="1"/>
          </p:cNvSpPr>
          <p:nvPr>
            <p:ph type="ftr" idx="11"/>
          </p:nvPr>
        </p:nvSpPr>
        <p:spPr>
          <a:xfrm>
            <a:off x="2901951" y="4767263"/>
            <a:ext cx="4433638"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825"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107" name="Google Shape;107;p65"/>
          <p:cNvSpPr txBox="1">
            <a:spLocks noGrp="1"/>
          </p:cNvSpPr>
          <p:nvPr>
            <p:ph type="sldNum" idx="12"/>
          </p:nvPr>
        </p:nvSpPr>
        <p:spPr>
          <a:xfrm>
            <a:off x="7975602" y="4767263"/>
            <a:ext cx="114819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None/>
              <a:defRPr sz="900" b="1" i="0" u="none" strike="noStrike" cap="none">
                <a:solidFill>
                  <a:schemeClr val="accent1"/>
                </a:solidFill>
                <a:latin typeface="Arial"/>
                <a:ea typeface="Arial"/>
                <a:cs typeface="Arial"/>
                <a:sym typeface="Arial"/>
              </a:defRPr>
            </a:lvl9pPr>
          </a:lstStyle>
          <a:p>
            <a:fld id="{00000000-1234-1234-1234-123412341234}" type="slidenum">
              <a:rPr lang="en-IN" smtClean="0"/>
              <a:pPr/>
              <a:t>‹#›</a:t>
            </a:fld>
            <a:endParaRPr lang="en-IN"/>
          </a:p>
        </p:txBody>
      </p:sp>
      <p:pic>
        <p:nvPicPr>
          <p:cNvPr id="108" name="Google Shape;108;p65"/>
          <p:cNvPicPr preferRelativeResize="0"/>
          <p:nvPr/>
        </p:nvPicPr>
        <p:blipFill rotWithShape="1">
          <a:blip r:embed="rId13">
            <a:alphaModFix/>
          </a:blip>
          <a:srcRect/>
          <a:stretch/>
        </p:blipFill>
        <p:spPr>
          <a:xfrm>
            <a:off x="20204" y="5030906"/>
            <a:ext cx="9144000" cy="129440"/>
          </a:xfrm>
          <a:prstGeom prst="rect">
            <a:avLst/>
          </a:prstGeom>
          <a:noFill/>
          <a:ln>
            <a:noFill/>
          </a:ln>
        </p:spPr>
      </p:pic>
    </p:spTree>
    <p:extLst>
      <p:ext uri="{BB962C8B-B14F-4D97-AF65-F5344CB8AC3E}">
        <p14:creationId xmlns:p14="http://schemas.microsoft.com/office/powerpoint/2010/main" val="2373561630"/>
      </p:ext>
    </p:extLst>
  </p:cSld>
  <p:clrMap bg1="lt1" tx1="dk1" bg2="dk2" tx2="lt2" accent1="accent1" accent2="accent2" accent3="accent3" accent4="accent4" accent5="accent5" accent6="accent6" hlink="hlink" folHlink="folHlink"/>
  <p:sldLayoutIdLst>
    <p:sldLayoutId id="2147483727"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p:nvPr/>
        </p:nvSpPr>
        <p:spPr>
          <a:xfrm>
            <a:off x="1" y="569214"/>
            <a:ext cx="2582700" cy="3998100"/>
          </a:xfrm>
          <a:prstGeom prst="rect">
            <a:avLst/>
          </a:prstGeom>
          <a:solidFill>
            <a:srgbClr val="FE7A1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 name="Google Shape;7;p8"/>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FFFFFF"/>
              </a:buClr>
              <a:buSzPts val="2700"/>
              <a:buFont typeface="Corbel"/>
              <a:buNone/>
              <a:defRPr sz="27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8"/>
          <p:cNvSpPr/>
          <p:nvPr/>
        </p:nvSpPr>
        <p:spPr>
          <a:xfrm>
            <a:off x="8861898" y="569214"/>
            <a:ext cx="288000" cy="3998100"/>
          </a:xfrm>
          <a:prstGeom prst="rect">
            <a:avLst/>
          </a:prstGeom>
          <a:solidFill>
            <a:srgbClr val="000F4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9;p8"/>
          <p:cNvSpPr txBox="1">
            <a:spLocks noGrp="1"/>
          </p:cNvSpPr>
          <p:nvPr>
            <p:ph type="body" idx="1"/>
          </p:nvPr>
        </p:nvSpPr>
        <p:spPr>
          <a:xfrm>
            <a:off x="2901951" y="648081"/>
            <a:ext cx="5486400" cy="3840600"/>
          </a:xfrm>
          <a:prstGeom prst="rect">
            <a:avLst/>
          </a:prstGeom>
          <a:noFill/>
          <a:ln>
            <a:noFill/>
          </a:ln>
        </p:spPr>
        <p:txBody>
          <a:bodyPr spcFirstLastPara="1" wrap="square" lIns="68575" tIns="34275" rIns="68575" bIns="34275" anchor="ctr" anchorCtr="0">
            <a:noAutofit/>
          </a:bodyPr>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000F46"/>
                </a:solidFill>
                <a:latin typeface="Corbel"/>
                <a:ea typeface="Corbel"/>
                <a:cs typeface="Corbel"/>
                <a:sym typeface="Corbel"/>
              </a:defRPr>
            </a:lvl1pPr>
            <a:lvl2pPr marL="914400" marR="0" lvl="1" indent="-317500" algn="l" rtl="0">
              <a:lnSpc>
                <a:spcPct val="90000"/>
              </a:lnSpc>
              <a:spcBef>
                <a:spcPts val="20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2pPr>
            <a:lvl3pPr marL="1371600" marR="0" lvl="2" indent="-304800" algn="l" rtl="0">
              <a:lnSpc>
                <a:spcPct val="90000"/>
              </a:lnSpc>
              <a:spcBef>
                <a:spcPts val="200"/>
              </a:spcBef>
              <a:spcAft>
                <a:spcPts val="0"/>
              </a:spcAft>
              <a:buClr>
                <a:schemeClr val="accent1"/>
              </a:buClr>
              <a:buSzPts val="1200"/>
              <a:buFont typeface="Noto Sans Symbols"/>
              <a:buChar char="●"/>
              <a:defRPr sz="1200" b="0" i="0" u="none" strike="noStrike" cap="none">
                <a:solidFill>
                  <a:srgbClr val="000F46"/>
                </a:solidFill>
                <a:latin typeface="Corbel"/>
                <a:ea typeface="Corbel"/>
                <a:cs typeface="Corbel"/>
                <a:sym typeface="Corbel"/>
              </a:defRPr>
            </a:lvl3pPr>
            <a:lvl4pPr marL="1828800" marR="0" lvl="3"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4pPr>
            <a:lvl5pPr marL="2286000" marR="0" lvl="4"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5pPr>
            <a:lvl6pPr marL="2743200" marR="0" lvl="5"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6pPr>
            <a:lvl7pPr marL="3200400" marR="0" lvl="6"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7pPr>
            <a:lvl8pPr marL="3657600" marR="0" lvl="7"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8pPr>
            <a:lvl9pPr marL="4114800" marR="0" lvl="8" indent="-298450" algn="l" rtl="0">
              <a:lnSpc>
                <a:spcPct val="90000"/>
              </a:lnSpc>
              <a:spcBef>
                <a:spcPts val="200"/>
              </a:spcBef>
              <a:spcAft>
                <a:spcPts val="20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9pPr>
          </a:lstStyle>
          <a:p>
            <a:endParaRPr/>
          </a:p>
        </p:txBody>
      </p:sp>
      <p:sp>
        <p:nvSpPr>
          <p:cNvPr id="10" name="Google Shape;10;p8"/>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1" name="Google Shape;11;p8"/>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2" name="Google Shape;12;p8"/>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900"/>
              <a:buFont typeface="Arial"/>
              <a:buNone/>
              <a:defRPr sz="9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8"/>
          <p:cNvPicPr preferRelativeResize="0"/>
          <p:nvPr/>
        </p:nvPicPr>
        <p:blipFill rotWithShape="1">
          <a:blip r:embed="rId13">
            <a:alphaModFix/>
          </a:blip>
          <a:srcRect/>
          <a:stretch/>
        </p:blipFill>
        <p:spPr>
          <a:xfrm>
            <a:off x="20204" y="5030906"/>
            <a:ext cx="9144000" cy="129439"/>
          </a:xfrm>
          <a:prstGeom prst="rect">
            <a:avLst/>
          </a:prstGeom>
          <a:noFill/>
          <a:ln>
            <a:noFill/>
          </a:ln>
        </p:spPr>
      </p:pic>
    </p:spTree>
    <p:extLst>
      <p:ext uri="{BB962C8B-B14F-4D97-AF65-F5344CB8AC3E}">
        <p14:creationId xmlns:p14="http://schemas.microsoft.com/office/powerpoint/2010/main" val="749285215"/>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10"/>
          <p:cNvSpPr/>
          <p:nvPr/>
        </p:nvSpPr>
        <p:spPr>
          <a:xfrm>
            <a:off x="1983658" y="0"/>
            <a:ext cx="7180500" cy="442200"/>
          </a:xfrm>
          <a:prstGeom prst="rect">
            <a:avLst/>
          </a:prstGeom>
          <a:solidFill>
            <a:srgbClr val="FE7A1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98" name="Google Shape;98;p10"/>
          <p:cNvSpPr txBox="1">
            <a:spLocks noGrp="1"/>
          </p:cNvSpPr>
          <p:nvPr>
            <p:ph type="title"/>
          </p:nvPr>
        </p:nvSpPr>
        <p:spPr>
          <a:xfrm>
            <a:off x="189689" y="842878"/>
            <a:ext cx="2210700" cy="34509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FFFFFF"/>
              </a:buClr>
              <a:buSzPts val="2700"/>
              <a:buFont typeface="Corbel"/>
              <a:buNone/>
              <a:defRPr sz="27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9" name="Google Shape;99;p10"/>
          <p:cNvSpPr/>
          <p:nvPr/>
        </p:nvSpPr>
        <p:spPr>
          <a:xfrm>
            <a:off x="0" y="1089679"/>
            <a:ext cx="81000" cy="3294000"/>
          </a:xfrm>
          <a:prstGeom prst="rect">
            <a:avLst/>
          </a:prstGeom>
          <a:solidFill>
            <a:srgbClr val="0099FF"/>
          </a:solidFill>
          <a:ln w="10775" cap="flat" cmpd="sng">
            <a:solidFill>
              <a:srgbClr val="0099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0"/>
          <p:cNvSpPr txBox="1">
            <a:spLocks noGrp="1"/>
          </p:cNvSpPr>
          <p:nvPr>
            <p:ph type="body" idx="1"/>
          </p:nvPr>
        </p:nvSpPr>
        <p:spPr>
          <a:xfrm>
            <a:off x="2901951" y="648081"/>
            <a:ext cx="5486400" cy="3840600"/>
          </a:xfrm>
          <a:prstGeom prst="rect">
            <a:avLst/>
          </a:prstGeom>
          <a:noFill/>
          <a:ln>
            <a:noFill/>
          </a:ln>
        </p:spPr>
        <p:txBody>
          <a:bodyPr spcFirstLastPara="1" wrap="square" lIns="68575" tIns="34275" rIns="68575" bIns="34275" anchor="ctr" anchorCtr="0">
            <a:noAutofit/>
          </a:bodyPr>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000F46"/>
                </a:solidFill>
                <a:latin typeface="Corbel"/>
                <a:ea typeface="Corbel"/>
                <a:cs typeface="Corbel"/>
                <a:sym typeface="Corbel"/>
              </a:defRPr>
            </a:lvl1pPr>
            <a:lvl2pPr marL="914400" marR="0" lvl="1" indent="-317500" algn="l" rtl="0">
              <a:lnSpc>
                <a:spcPct val="90000"/>
              </a:lnSpc>
              <a:spcBef>
                <a:spcPts val="20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2pPr>
            <a:lvl3pPr marL="1371600" marR="0" lvl="2" indent="-304800" algn="l" rtl="0">
              <a:lnSpc>
                <a:spcPct val="90000"/>
              </a:lnSpc>
              <a:spcBef>
                <a:spcPts val="200"/>
              </a:spcBef>
              <a:spcAft>
                <a:spcPts val="0"/>
              </a:spcAft>
              <a:buClr>
                <a:schemeClr val="accent1"/>
              </a:buClr>
              <a:buSzPts val="1200"/>
              <a:buFont typeface="Noto Sans Symbols"/>
              <a:buChar char="●"/>
              <a:defRPr sz="1200" b="0" i="0" u="none" strike="noStrike" cap="none">
                <a:solidFill>
                  <a:srgbClr val="000F46"/>
                </a:solidFill>
                <a:latin typeface="Corbel"/>
                <a:ea typeface="Corbel"/>
                <a:cs typeface="Corbel"/>
                <a:sym typeface="Corbel"/>
              </a:defRPr>
            </a:lvl3pPr>
            <a:lvl4pPr marL="1828800" marR="0" lvl="3"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4pPr>
            <a:lvl5pPr marL="2286000" marR="0" lvl="4"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5pPr>
            <a:lvl6pPr marL="2743200" marR="0" lvl="5"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6pPr>
            <a:lvl7pPr marL="3200400" marR="0" lvl="6"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7pPr>
            <a:lvl8pPr marL="3657600" marR="0" lvl="7"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8pPr>
            <a:lvl9pPr marL="4114800" marR="0" lvl="8" indent="-298450" algn="l" rtl="0">
              <a:lnSpc>
                <a:spcPct val="90000"/>
              </a:lnSpc>
              <a:spcBef>
                <a:spcPts val="200"/>
              </a:spcBef>
              <a:spcAft>
                <a:spcPts val="20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9pPr>
          </a:lstStyle>
          <a:p>
            <a:endParaRPr/>
          </a:p>
        </p:txBody>
      </p:sp>
      <p:sp>
        <p:nvSpPr>
          <p:cNvPr id="101" name="Google Shape;101;p10"/>
          <p:cNvSpPr txBox="1">
            <a:spLocks noGrp="1"/>
          </p:cNvSpPr>
          <p:nvPr>
            <p:ph type="dt" idx="10"/>
          </p:nvPr>
        </p:nvSpPr>
        <p:spPr>
          <a:xfrm>
            <a:off x="196849"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02" name="Google Shape;102;p10"/>
          <p:cNvSpPr txBox="1">
            <a:spLocks noGrp="1"/>
          </p:cNvSpPr>
          <p:nvPr>
            <p:ph type="ftr" idx="11"/>
          </p:nvPr>
        </p:nvSpPr>
        <p:spPr>
          <a:xfrm>
            <a:off x="2901951" y="4767263"/>
            <a:ext cx="44337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03" name="Google Shape;103;p10"/>
          <p:cNvSpPr txBox="1">
            <a:spLocks noGrp="1"/>
          </p:cNvSpPr>
          <p:nvPr>
            <p:ph type="sldNum" idx="12"/>
          </p:nvPr>
        </p:nvSpPr>
        <p:spPr>
          <a:xfrm>
            <a:off x="7975601" y="4767263"/>
            <a:ext cx="1148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4" name="Google Shape;104;p10"/>
          <p:cNvPicPr preferRelativeResize="0"/>
          <p:nvPr/>
        </p:nvPicPr>
        <p:blipFill rotWithShape="1">
          <a:blip r:embed="rId11">
            <a:alphaModFix/>
          </a:blip>
          <a:srcRect/>
          <a:stretch/>
        </p:blipFill>
        <p:spPr>
          <a:xfrm>
            <a:off x="20204" y="5030906"/>
            <a:ext cx="9144000" cy="129439"/>
          </a:xfrm>
          <a:prstGeom prst="rect">
            <a:avLst/>
          </a:prstGeom>
          <a:noFill/>
          <a:ln>
            <a:noFill/>
          </a:ln>
        </p:spPr>
      </p:pic>
    </p:spTree>
    <p:extLst>
      <p:ext uri="{BB962C8B-B14F-4D97-AF65-F5344CB8AC3E}">
        <p14:creationId xmlns:p14="http://schemas.microsoft.com/office/powerpoint/2010/main" val="2930274046"/>
      </p:ext>
    </p:extLst>
  </p:cSld>
  <p:clrMap bg1="lt1" tx1="dk1" bg2="dk2" tx2="lt2" accent1="accent1" accent2="accent2" accent3="accent3" accent4="accent4" accent5="accent5" accent6="accent6" hlink="hlink" folHlink="folHlink"/>
  <p:sldLayoutIdLst>
    <p:sldLayoutId id="2147483752"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2.xml"/><Relationship Id="rId6" Type="http://schemas.openxmlformats.org/officeDocument/2006/relationships/hyperlink" Target="https://tbscreeningtool.nikshay.in/" TargetMode="External"/><Relationship Id="rId5" Type="http://schemas.openxmlformats.org/officeDocument/2006/relationships/image" Target="../media/image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2.xml"/><Relationship Id="rId5" Type="http://schemas.openxmlformats.org/officeDocument/2006/relationships/image" Target="../media/image4.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2.xml"/><Relationship Id="rId5" Type="http://schemas.openxmlformats.org/officeDocument/2006/relationships/image" Target="../media/image4.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2.xml"/><Relationship Id="rId5" Type="http://schemas.openxmlformats.org/officeDocument/2006/relationships/image" Target="../media/image31.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2.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6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94.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9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9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9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94.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94.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94.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94.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94.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94.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94.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03.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14.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14.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114.xml"/><Relationship Id="rId5" Type="http://schemas.openxmlformats.org/officeDocument/2006/relationships/image" Target="../media/image70.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114.xml"/><Relationship Id="rId6" Type="http://schemas.openxmlformats.org/officeDocument/2006/relationships/image" Target="../media/image70.png"/><Relationship Id="rId5" Type="http://schemas.openxmlformats.org/officeDocument/2006/relationships/image" Target="../media/image4.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114.xml"/><Relationship Id="rId6" Type="http://schemas.openxmlformats.org/officeDocument/2006/relationships/image" Target="../media/image72.png"/><Relationship Id="rId5" Type="http://schemas.openxmlformats.org/officeDocument/2006/relationships/image" Target="../media/image70.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114.xml"/><Relationship Id="rId6" Type="http://schemas.openxmlformats.org/officeDocument/2006/relationships/image" Target="../media/image75.png"/><Relationship Id="rId5" Type="http://schemas.openxmlformats.org/officeDocument/2006/relationships/hyperlink" Target="https://play.google.com/store/apps/details?id=in.gov.diksha.app&amp;referrer=utm_source=missionsite&amp;utm_medium=explore" TargetMode="Externa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114.xml"/><Relationship Id="rId5" Type="http://schemas.openxmlformats.org/officeDocument/2006/relationships/image" Target="../media/image4.pn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114.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114.xml"/><Relationship Id="rId6" Type="http://schemas.openxmlformats.org/officeDocument/2006/relationships/image" Target="../media/image80.png"/><Relationship Id="rId5" Type="http://schemas.openxmlformats.org/officeDocument/2006/relationships/image" Target="../media/image4.png"/><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114.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1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03.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114.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114.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114.xml"/><Relationship Id="rId5" Type="http://schemas.openxmlformats.org/officeDocument/2006/relationships/image" Target="../media/image83.png"/><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11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1"/>
          <p:cNvSpPr txBox="1">
            <a:spLocks noGrp="1"/>
          </p:cNvSpPr>
          <p:nvPr>
            <p:ph type="title"/>
          </p:nvPr>
        </p:nvSpPr>
        <p:spPr>
          <a:xfrm>
            <a:off x="2794325" y="2112675"/>
            <a:ext cx="5873700" cy="1311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000F46"/>
              </a:buClr>
              <a:buSzPts val="4400"/>
              <a:buFont typeface="Corbel"/>
              <a:buNone/>
            </a:pPr>
            <a:r>
              <a:rPr lang="en"/>
              <a:t>Citizen and Patient App: TB Aarogya Sathi</a:t>
            </a:r>
            <a:endParaRPr/>
          </a:p>
        </p:txBody>
      </p:sp>
      <p:pic>
        <p:nvPicPr>
          <p:cNvPr id="255" name="Google Shape;255;p41"/>
          <p:cNvPicPr preferRelativeResize="0"/>
          <p:nvPr/>
        </p:nvPicPr>
        <p:blipFill>
          <a:blip r:embed="rId3">
            <a:alphaModFix/>
          </a:blip>
          <a:stretch>
            <a:fillRect/>
          </a:stretch>
        </p:blipFill>
        <p:spPr>
          <a:xfrm>
            <a:off x="3882500" y="1145425"/>
            <a:ext cx="3697350" cy="898425"/>
          </a:xfrm>
          <a:prstGeom prst="rect">
            <a:avLst/>
          </a:prstGeom>
          <a:noFill/>
          <a:ln>
            <a:noFill/>
          </a:ln>
        </p:spPr>
      </p:pic>
      <p:sp>
        <p:nvSpPr>
          <p:cNvPr id="256" name="Google Shape;256;p41"/>
          <p:cNvSpPr txBox="1"/>
          <p:nvPr/>
        </p:nvSpPr>
        <p:spPr>
          <a:xfrm>
            <a:off x="7332250" y="4182950"/>
            <a:ext cx="151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orbel"/>
                <a:ea typeface="Corbel"/>
                <a:cs typeface="Corbel"/>
                <a:sym typeface="Corbel"/>
              </a:rPr>
              <a:t>Training Material</a:t>
            </a:r>
            <a:endParaRPr>
              <a:latin typeface="Corbel"/>
              <a:ea typeface="Corbel"/>
              <a:cs typeface="Corbel"/>
              <a:sym typeface="Corbe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8"/>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347" name="Google Shape;347;p48"/>
          <p:cNvSpPr txBox="1">
            <a:spLocks noGrp="1"/>
          </p:cNvSpPr>
          <p:nvPr>
            <p:ph type="body" idx="1"/>
          </p:nvPr>
        </p:nvSpPr>
        <p:spPr>
          <a:xfrm>
            <a:off x="365125" y="644850"/>
            <a:ext cx="6311700" cy="4033500"/>
          </a:xfrm>
          <a:prstGeom prst="rect">
            <a:avLst/>
          </a:prstGeom>
          <a:noFill/>
          <a:ln>
            <a:noFill/>
          </a:ln>
        </p:spPr>
        <p:txBody>
          <a:bodyPr spcFirstLastPara="1" wrap="square" lIns="68575" tIns="34275" rIns="68575" bIns="34275" anchor="ctr" anchorCtr="0">
            <a:noAutofit/>
          </a:bodyPr>
          <a:lstStyle/>
          <a:p>
            <a:pPr marL="0" lvl="0" indent="0" algn="just" rtl="0">
              <a:lnSpc>
                <a:spcPct val="150000"/>
              </a:lnSpc>
              <a:spcBef>
                <a:spcPts val="0"/>
              </a:spcBef>
              <a:spcAft>
                <a:spcPts val="0"/>
              </a:spcAft>
              <a:buNone/>
            </a:pPr>
            <a:r>
              <a:rPr lang="en" sz="1600" dirty="0">
                <a:solidFill>
                  <a:schemeClr val="dk1"/>
                </a:solidFill>
              </a:rPr>
              <a:t>For those patient registered under Nikshay, this serves as a portal to access digital health records on TB, including</a:t>
            </a:r>
            <a:endParaRPr sz="1600" dirty="0">
              <a:solidFill>
                <a:schemeClr val="dk1"/>
              </a:solidFill>
            </a:endParaRPr>
          </a:p>
          <a:p>
            <a:pPr marL="342900" lvl="0" indent="-241300" algn="just" rtl="0">
              <a:lnSpc>
                <a:spcPct val="150000"/>
              </a:lnSpc>
              <a:spcBef>
                <a:spcPts val="0"/>
              </a:spcBef>
              <a:spcAft>
                <a:spcPts val="0"/>
              </a:spcAft>
              <a:buSzPts val="1200"/>
              <a:buChar char="●"/>
            </a:pPr>
            <a:r>
              <a:rPr lang="en" sz="1600" dirty="0">
                <a:solidFill>
                  <a:schemeClr val="dk1"/>
                </a:solidFill>
              </a:rPr>
              <a:t>Treatment Progress - The patients can see their current treatment details along with the treatment progress and diagnostic details. </a:t>
            </a:r>
            <a:endParaRPr sz="1600" dirty="0">
              <a:solidFill>
                <a:schemeClr val="dk1"/>
              </a:solidFill>
            </a:endParaRPr>
          </a:p>
          <a:p>
            <a:pPr marL="342900" lvl="0" indent="-241300" algn="just" rtl="0">
              <a:lnSpc>
                <a:spcPct val="150000"/>
              </a:lnSpc>
              <a:spcBef>
                <a:spcPts val="0"/>
              </a:spcBef>
              <a:spcAft>
                <a:spcPts val="0"/>
              </a:spcAft>
              <a:buSzPts val="1200"/>
              <a:buChar char="●"/>
            </a:pPr>
            <a:r>
              <a:rPr lang="en" sz="1600" dirty="0">
                <a:solidFill>
                  <a:schemeClr val="dk1"/>
                </a:solidFill>
              </a:rPr>
              <a:t>Adherence - This shows the adherence of the particular patient for the entire treatment period.</a:t>
            </a:r>
            <a:endParaRPr sz="1600" dirty="0">
              <a:solidFill>
                <a:schemeClr val="dk1"/>
              </a:solidFill>
            </a:endParaRPr>
          </a:p>
          <a:p>
            <a:pPr marL="342900" lvl="0" indent="-241300" algn="just" rtl="0">
              <a:lnSpc>
                <a:spcPct val="150000"/>
              </a:lnSpc>
              <a:spcBef>
                <a:spcPts val="0"/>
              </a:spcBef>
              <a:spcAft>
                <a:spcPts val="0"/>
              </a:spcAft>
              <a:buSzPts val="1200"/>
              <a:buChar char="●"/>
            </a:pPr>
            <a:r>
              <a:rPr lang="en" sz="1600" dirty="0">
                <a:solidFill>
                  <a:schemeClr val="dk1"/>
                </a:solidFill>
              </a:rPr>
              <a:t>DBT Details - This shows the Details of Benefit Amount Due/Paid via DBT Scheme </a:t>
            </a:r>
            <a:endParaRPr sz="1600" dirty="0">
              <a:solidFill>
                <a:schemeClr val="dk1"/>
              </a:solidFill>
            </a:endParaRPr>
          </a:p>
        </p:txBody>
      </p:sp>
      <p:sp>
        <p:nvSpPr>
          <p:cNvPr id="348" name="Google Shape;348;p48"/>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a:solidFill>
                  <a:srgbClr val="FFFFFF"/>
                </a:solidFill>
                <a:latin typeface="Corbel"/>
                <a:ea typeface="Corbel"/>
                <a:cs typeface="Corbel"/>
                <a:sym typeface="Corbel"/>
              </a:rPr>
              <a:t>Summary Page</a:t>
            </a:r>
            <a:endParaRPr sz="2700" b="0" i="0" u="none" strike="noStrike" cap="none">
              <a:solidFill>
                <a:srgbClr val="FFFFFF"/>
              </a:solidFill>
              <a:latin typeface="Corbel"/>
              <a:ea typeface="Corbel"/>
              <a:cs typeface="Corbel"/>
              <a:sym typeface="Corbel"/>
            </a:endParaRPr>
          </a:p>
        </p:txBody>
      </p:sp>
      <p:pic>
        <p:nvPicPr>
          <p:cNvPr id="349" name="Google Shape;349;p48"/>
          <p:cNvPicPr preferRelativeResize="0"/>
          <p:nvPr/>
        </p:nvPicPr>
        <p:blipFill>
          <a:blip r:embed="rId4">
            <a:alphaModFix/>
          </a:blip>
          <a:stretch>
            <a:fillRect/>
          </a:stretch>
        </p:blipFill>
        <p:spPr>
          <a:xfrm>
            <a:off x="6962475" y="644850"/>
            <a:ext cx="1991771" cy="4315504"/>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49"/>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355" name="Google Shape;355;p49"/>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dirty="0">
                <a:solidFill>
                  <a:srgbClr val="FFFFFF"/>
                </a:solidFill>
                <a:latin typeface="Corbel"/>
                <a:ea typeface="Corbel"/>
                <a:cs typeface="Corbel"/>
                <a:sym typeface="Corbel"/>
              </a:rPr>
              <a:t>Summary Page…</a:t>
            </a:r>
            <a:endParaRPr sz="2700" b="0" i="0" u="none" strike="noStrike" cap="none" dirty="0">
              <a:solidFill>
                <a:srgbClr val="FFFFFF"/>
              </a:solidFill>
              <a:latin typeface="Corbel"/>
              <a:ea typeface="Corbel"/>
              <a:cs typeface="Corbel"/>
              <a:sym typeface="Corbel"/>
            </a:endParaRPr>
          </a:p>
        </p:txBody>
      </p:sp>
      <p:pic>
        <p:nvPicPr>
          <p:cNvPr id="356" name="Google Shape;356;p49"/>
          <p:cNvPicPr preferRelativeResize="0"/>
          <p:nvPr/>
        </p:nvPicPr>
        <p:blipFill>
          <a:blip r:embed="rId4">
            <a:alphaModFix/>
          </a:blip>
          <a:stretch>
            <a:fillRect/>
          </a:stretch>
        </p:blipFill>
        <p:spPr>
          <a:xfrm>
            <a:off x="3481330" y="557250"/>
            <a:ext cx="2192357" cy="4315504"/>
          </a:xfrm>
          <a:prstGeom prst="rect">
            <a:avLst/>
          </a:prstGeom>
          <a:noFill/>
          <a:ln w="38100" cap="flat" cmpd="sng">
            <a:solidFill>
              <a:schemeClr val="dk2"/>
            </a:solidFill>
            <a:prstDash val="solid"/>
            <a:round/>
            <a:headEnd type="none" w="sm" len="sm"/>
            <a:tailEnd type="none" w="sm" len="sm"/>
          </a:ln>
        </p:spPr>
      </p:pic>
      <p:sp>
        <p:nvSpPr>
          <p:cNvPr id="23" name="Speech Bubble: Rectangle 22">
            <a:extLst>
              <a:ext uri="{FF2B5EF4-FFF2-40B4-BE49-F238E27FC236}">
                <a16:creationId xmlns:a16="http://schemas.microsoft.com/office/drawing/2014/main" id="{9892ADF2-6659-4D6C-8683-2EE446F0C1C6}"/>
              </a:ext>
            </a:extLst>
          </p:cNvPr>
          <p:cNvSpPr/>
          <p:nvPr/>
        </p:nvSpPr>
        <p:spPr>
          <a:xfrm>
            <a:off x="1955042" y="739244"/>
            <a:ext cx="1266939" cy="210041"/>
          </a:xfrm>
          <a:prstGeom prst="wedgeRectCallout">
            <a:avLst>
              <a:gd name="adj1" fmla="val 75273"/>
              <a:gd name="adj2" fmla="val 4407"/>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Sidebar Menu</a:t>
            </a:r>
          </a:p>
        </p:txBody>
      </p:sp>
      <p:sp>
        <p:nvSpPr>
          <p:cNvPr id="24" name="Speech Bubble: Rectangle 23">
            <a:extLst>
              <a:ext uri="{FF2B5EF4-FFF2-40B4-BE49-F238E27FC236}">
                <a16:creationId xmlns:a16="http://schemas.microsoft.com/office/drawing/2014/main" id="{3B8E0679-FEB5-49AC-8B8C-D03C59ACA913}"/>
              </a:ext>
            </a:extLst>
          </p:cNvPr>
          <p:cNvSpPr/>
          <p:nvPr/>
        </p:nvSpPr>
        <p:spPr>
          <a:xfrm>
            <a:off x="5922020" y="1603134"/>
            <a:ext cx="2737239" cy="346852"/>
          </a:xfrm>
          <a:prstGeom prst="wedgeRectCallout">
            <a:avLst>
              <a:gd name="adj1" fmla="val -72374"/>
              <a:gd name="adj2" fmla="val 43613"/>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Last 7 days Adherence Percentage</a:t>
            </a:r>
          </a:p>
        </p:txBody>
      </p:sp>
      <p:sp>
        <p:nvSpPr>
          <p:cNvPr id="25" name="Speech Bubble: Rectangle 24">
            <a:extLst>
              <a:ext uri="{FF2B5EF4-FFF2-40B4-BE49-F238E27FC236}">
                <a16:creationId xmlns:a16="http://schemas.microsoft.com/office/drawing/2014/main" id="{F8448287-B3B1-4FCD-8946-6E322AEB6C75}"/>
              </a:ext>
            </a:extLst>
          </p:cNvPr>
          <p:cNvSpPr/>
          <p:nvPr/>
        </p:nvSpPr>
        <p:spPr>
          <a:xfrm>
            <a:off x="1487277" y="4087258"/>
            <a:ext cx="1734703" cy="224944"/>
          </a:xfrm>
          <a:prstGeom prst="wedgeRectCallout">
            <a:avLst>
              <a:gd name="adj1" fmla="val 76643"/>
              <a:gd name="adj2" fmla="val 5498"/>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Last Payment made</a:t>
            </a:r>
          </a:p>
        </p:txBody>
      </p:sp>
      <p:sp>
        <p:nvSpPr>
          <p:cNvPr id="26" name="Speech Bubble: Rectangle 25">
            <a:extLst>
              <a:ext uri="{FF2B5EF4-FFF2-40B4-BE49-F238E27FC236}">
                <a16:creationId xmlns:a16="http://schemas.microsoft.com/office/drawing/2014/main" id="{DDA85484-8EE0-46F2-A7EE-87269F8E62E4}"/>
              </a:ext>
            </a:extLst>
          </p:cNvPr>
          <p:cNvSpPr/>
          <p:nvPr/>
        </p:nvSpPr>
        <p:spPr>
          <a:xfrm>
            <a:off x="5922020" y="4087258"/>
            <a:ext cx="2098260" cy="385590"/>
          </a:xfrm>
          <a:prstGeom prst="wedgeRectCallout">
            <a:avLst>
              <a:gd name="adj1" fmla="val -70697"/>
              <a:gd name="adj2" fmla="val -14093"/>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Upcoming Payments (Payments in process)</a:t>
            </a:r>
          </a:p>
        </p:txBody>
      </p:sp>
      <p:sp>
        <p:nvSpPr>
          <p:cNvPr id="27" name="Speech Bubble: Rectangle 26">
            <a:extLst>
              <a:ext uri="{FF2B5EF4-FFF2-40B4-BE49-F238E27FC236}">
                <a16:creationId xmlns:a16="http://schemas.microsoft.com/office/drawing/2014/main" id="{9FAF363B-C2FF-429F-9532-783D4ED8C51F}"/>
              </a:ext>
            </a:extLst>
          </p:cNvPr>
          <p:cNvSpPr/>
          <p:nvPr/>
        </p:nvSpPr>
        <p:spPr>
          <a:xfrm>
            <a:off x="583894" y="1490662"/>
            <a:ext cx="2638086" cy="523200"/>
          </a:xfrm>
          <a:prstGeom prst="wedgeRectCallout">
            <a:avLst>
              <a:gd name="adj1" fmla="val 72788"/>
              <a:gd name="adj2" fmla="val -17665"/>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Click to View Treatment Progress and Treatment Details</a:t>
            </a:r>
          </a:p>
        </p:txBody>
      </p:sp>
      <p:sp>
        <p:nvSpPr>
          <p:cNvPr id="28" name="Speech Bubble: Rectangle 27">
            <a:extLst>
              <a:ext uri="{FF2B5EF4-FFF2-40B4-BE49-F238E27FC236}">
                <a16:creationId xmlns:a16="http://schemas.microsoft.com/office/drawing/2014/main" id="{78BE6882-B4DF-4009-B55B-0213CF517B5B}"/>
              </a:ext>
            </a:extLst>
          </p:cNvPr>
          <p:cNvSpPr/>
          <p:nvPr/>
        </p:nvSpPr>
        <p:spPr>
          <a:xfrm>
            <a:off x="1288974" y="2837149"/>
            <a:ext cx="1944023" cy="220243"/>
          </a:xfrm>
          <a:prstGeom prst="wedgeRectCallout">
            <a:avLst>
              <a:gd name="adj1" fmla="val 75622"/>
              <a:gd name="adj2" fmla="val -2659"/>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Digitally Reported Dose</a:t>
            </a:r>
          </a:p>
        </p:txBody>
      </p:sp>
      <p:sp>
        <p:nvSpPr>
          <p:cNvPr id="29" name="Speech Bubble: Rectangle 28">
            <a:extLst>
              <a:ext uri="{FF2B5EF4-FFF2-40B4-BE49-F238E27FC236}">
                <a16:creationId xmlns:a16="http://schemas.microsoft.com/office/drawing/2014/main" id="{E6D48459-0E8A-4F56-810E-0D13E97C3FAB}"/>
              </a:ext>
            </a:extLst>
          </p:cNvPr>
          <p:cNvSpPr/>
          <p:nvPr/>
        </p:nvSpPr>
        <p:spPr>
          <a:xfrm>
            <a:off x="1277957" y="3241960"/>
            <a:ext cx="1944023" cy="220243"/>
          </a:xfrm>
          <a:prstGeom prst="wedgeRectCallout">
            <a:avLst>
              <a:gd name="adj1" fmla="val 96023"/>
              <a:gd name="adj2" fmla="val -92698"/>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Manual Reported Dose</a:t>
            </a:r>
          </a:p>
        </p:txBody>
      </p:sp>
      <p:sp>
        <p:nvSpPr>
          <p:cNvPr id="30" name="Speech Bubble: Rectangle 29">
            <a:extLst>
              <a:ext uri="{FF2B5EF4-FFF2-40B4-BE49-F238E27FC236}">
                <a16:creationId xmlns:a16="http://schemas.microsoft.com/office/drawing/2014/main" id="{09D5688C-510D-4EF8-B21A-C2D5F3AD7F8C}"/>
              </a:ext>
            </a:extLst>
          </p:cNvPr>
          <p:cNvSpPr/>
          <p:nvPr/>
        </p:nvSpPr>
        <p:spPr>
          <a:xfrm>
            <a:off x="5822866" y="2837148"/>
            <a:ext cx="1944023" cy="220243"/>
          </a:xfrm>
          <a:prstGeom prst="wedgeRectCallout">
            <a:avLst>
              <a:gd name="adj1" fmla="val -65488"/>
              <a:gd name="adj2" fmla="val -12664"/>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Total Dose for the week</a:t>
            </a:r>
          </a:p>
        </p:txBody>
      </p:sp>
      <p:sp>
        <p:nvSpPr>
          <p:cNvPr id="31" name="Speech Bubble: Rectangle 30">
            <a:extLst>
              <a:ext uri="{FF2B5EF4-FFF2-40B4-BE49-F238E27FC236}">
                <a16:creationId xmlns:a16="http://schemas.microsoft.com/office/drawing/2014/main" id="{0E98D000-7356-4964-B18A-E0FB42DCCF1A}"/>
              </a:ext>
            </a:extLst>
          </p:cNvPr>
          <p:cNvSpPr/>
          <p:nvPr/>
        </p:nvSpPr>
        <p:spPr>
          <a:xfrm>
            <a:off x="5822866" y="3241959"/>
            <a:ext cx="2649106" cy="220244"/>
          </a:xfrm>
          <a:prstGeom prst="wedgeRectCallout">
            <a:avLst>
              <a:gd name="adj1" fmla="val -73687"/>
              <a:gd name="adj2" fmla="val -102702"/>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Missed Dose / Unreported Doses</a:t>
            </a:r>
          </a:p>
        </p:txBody>
      </p:sp>
    </p:spTree>
    <p:extLst>
      <p:ext uri="{BB962C8B-B14F-4D97-AF65-F5344CB8AC3E}">
        <p14:creationId xmlns:p14="http://schemas.microsoft.com/office/powerpoint/2010/main" val="145125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6"/>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317" name="Google Shape;317;p46"/>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700"/>
              <a:buFont typeface="Corbel"/>
              <a:buNone/>
              <a:tabLst/>
              <a:defRPr/>
            </a:pPr>
            <a:r>
              <a:rPr kumimoji="0" lang="en" sz="2700" b="0" i="0" u="none" strike="noStrike" kern="0" cap="none" spc="0" normalizeH="0" baseline="0" noProof="0" dirty="0">
                <a:ln>
                  <a:noFill/>
                </a:ln>
                <a:solidFill>
                  <a:srgbClr val="FFFFFF"/>
                </a:solidFill>
                <a:effectLst/>
                <a:uLnTx/>
                <a:uFillTx/>
                <a:latin typeface="Corbel"/>
                <a:ea typeface="Corbel"/>
                <a:cs typeface="Corbel"/>
                <a:sym typeface="Corbel"/>
              </a:rPr>
              <a:t>Basic Details</a:t>
            </a:r>
            <a:endParaRPr kumimoji="0" sz="2700" b="0" i="0" u="none" strike="noStrike" kern="0" cap="none" spc="0" normalizeH="0" baseline="0" noProof="0" dirty="0">
              <a:ln>
                <a:noFill/>
              </a:ln>
              <a:solidFill>
                <a:srgbClr val="FFFFFF"/>
              </a:solidFill>
              <a:effectLst/>
              <a:uLnTx/>
              <a:uFillTx/>
              <a:latin typeface="Corbel"/>
              <a:ea typeface="Corbel"/>
              <a:cs typeface="Corbel"/>
              <a:sym typeface="Corbel"/>
            </a:endParaRPr>
          </a:p>
        </p:txBody>
      </p:sp>
      <p:sp>
        <p:nvSpPr>
          <p:cNvPr id="24" name="Right Brace 23">
            <a:extLst>
              <a:ext uri="{FF2B5EF4-FFF2-40B4-BE49-F238E27FC236}">
                <a16:creationId xmlns:a16="http://schemas.microsoft.com/office/drawing/2014/main" id="{046FE228-AC49-404D-9BF4-C9701A095CA9}"/>
              </a:ext>
            </a:extLst>
          </p:cNvPr>
          <p:cNvSpPr/>
          <p:nvPr/>
        </p:nvSpPr>
        <p:spPr>
          <a:xfrm>
            <a:off x="2951875" y="1190504"/>
            <a:ext cx="293711" cy="3580793"/>
          </a:xfrm>
          <a:prstGeom prst="rightBrace">
            <a:avLst>
              <a:gd name="adj1" fmla="val 8333"/>
              <a:gd name="adj2" fmla="val 49204"/>
            </a:avLst>
          </a:prstGeom>
          <a:ln w="38100">
            <a:solidFill>
              <a:srgbClr val="FE7A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sym typeface="Arial"/>
            </a:endParaRPr>
          </a:p>
        </p:txBody>
      </p:sp>
      <p:sp>
        <p:nvSpPr>
          <p:cNvPr id="27" name="Google Shape;333;p46">
            <a:extLst>
              <a:ext uri="{FF2B5EF4-FFF2-40B4-BE49-F238E27FC236}">
                <a16:creationId xmlns:a16="http://schemas.microsoft.com/office/drawing/2014/main" id="{C5700F02-46A7-4070-A605-B032DFDFFC64}"/>
              </a:ext>
            </a:extLst>
          </p:cNvPr>
          <p:cNvSpPr txBox="1"/>
          <p:nvPr/>
        </p:nvSpPr>
        <p:spPr>
          <a:xfrm>
            <a:off x="3576549" y="1131721"/>
            <a:ext cx="3959697" cy="161579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600" b="0" i="0" u="none" strike="noStrike" kern="0" cap="none" spc="0" normalizeH="0" baseline="0" noProof="0" dirty="0">
                <a:ln>
                  <a:noFill/>
                </a:ln>
                <a:solidFill>
                  <a:srgbClr val="000000"/>
                </a:solidFill>
                <a:effectLst/>
                <a:uLnTx/>
                <a:uFillTx/>
                <a:latin typeface="Corbel"/>
                <a:ea typeface="Corbel"/>
                <a:cs typeface="Corbel"/>
                <a:sym typeface="Corbel"/>
              </a:rPr>
              <a:t>Displays the Personal and Address Details</a:t>
            </a:r>
            <a:r>
              <a:rPr kumimoji="0" lang="en-IN" sz="1600" b="0" i="0" u="none" strike="noStrike" kern="0" cap="none" spc="0" normalizeH="0" noProof="0" dirty="0">
                <a:ln>
                  <a:noFill/>
                </a:ln>
                <a:solidFill>
                  <a:srgbClr val="000000"/>
                </a:solidFill>
                <a:effectLst/>
                <a:uLnTx/>
                <a:uFillTx/>
                <a:latin typeface="Corbel"/>
                <a:ea typeface="Corbel"/>
                <a:cs typeface="Corbel"/>
                <a:sym typeface="Corbel"/>
              </a:rPr>
              <a:t> of the user (if they have logged in using their Patient ID) as available on Nikshay. </a:t>
            </a:r>
            <a:endParaRPr kumimoji="0" sz="1600" b="0" i="0" u="none" strike="noStrike" kern="0" cap="none" spc="0" normalizeH="0" baseline="0" noProof="0" dirty="0">
              <a:ln>
                <a:noFill/>
              </a:ln>
              <a:solidFill>
                <a:srgbClr val="000000"/>
              </a:solidFill>
              <a:effectLst/>
              <a:uLnTx/>
              <a:uFillTx/>
              <a:latin typeface="Corbel"/>
              <a:ea typeface="Corbel"/>
              <a:cs typeface="Corbel"/>
              <a:sym typeface="Corbe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pic>
        <p:nvPicPr>
          <p:cNvPr id="3" name="Picture 2">
            <a:extLst>
              <a:ext uri="{FF2B5EF4-FFF2-40B4-BE49-F238E27FC236}">
                <a16:creationId xmlns:a16="http://schemas.microsoft.com/office/drawing/2014/main" id="{8E2B3594-CDDF-4F50-9649-2B657B511B8D}"/>
              </a:ext>
            </a:extLst>
          </p:cNvPr>
          <p:cNvPicPr>
            <a:picLocks noChangeAspect="1"/>
          </p:cNvPicPr>
          <p:nvPr/>
        </p:nvPicPr>
        <p:blipFill>
          <a:blip r:embed="rId4"/>
          <a:stretch>
            <a:fillRect/>
          </a:stretch>
        </p:blipFill>
        <p:spPr>
          <a:xfrm>
            <a:off x="412626" y="817552"/>
            <a:ext cx="2296660" cy="3953745"/>
          </a:xfrm>
          <a:prstGeom prst="rect">
            <a:avLst/>
          </a:prstGeom>
          <a:ln>
            <a:solidFill>
              <a:schemeClr val="tx1"/>
            </a:solidFill>
          </a:ln>
        </p:spPr>
      </p:pic>
    </p:spTree>
    <p:extLst>
      <p:ext uri="{BB962C8B-B14F-4D97-AF65-F5344CB8AC3E}">
        <p14:creationId xmlns:p14="http://schemas.microsoft.com/office/powerpoint/2010/main" val="127964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 name="Picture 2">
            <a:extLst>
              <a:ext uri="{FF2B5EF4-FFF2-40B4-BE49-F238E27FC236}">
                <a16:creationId xmlns:a16="http://schemas.microsoft.com/office/drawing/2014/main" id="{296C630F-CCE1-4406-BBA7-D4894215BD5F}"/>
              </a:ext>
            </a:extLst>
          </p:cNvPr>
          <p:cNvPicPr>
            <a:picLocks noChangeAspect="1"/>
          </p:cNvPicPr>
          <p:nvPr/>
        </p:nvPicPr>
        <p:blipFill>
          <a:blip r:embed="rId3"/>
          <a:stretch>
            <a:fillRect/>
          </a:stretch>
        </p:blipFill>
        <p:spPr>
          <a:xfrm>
            <a:off x="196040" y="804238"/>
            <a:ext cx="2359260" cy="4054201"/>
          </a:xfrm>
          <a:prstGeom prst="rect">
            <a:avLst/>
          </a:prstGeom>
          <a:ln>
            <a:solidFill>
              <a:schemeClr val="tx1"/>
            </a:solidFill>
          </a:ln>
        </p:spPr>
      </p:pic>
      <p:pic>
        <p:nvPicPr>
          <p:cNvPr id="379" name="Google Shape;379;p50"/>
          <p:cNvPicPr preferRelativeResize="0"/>
          <p:nvPr/>
        </p:nvPicPr>
        <p:blipFill rotWithShape="1">
          <a:blip r:embed="rId4">
            <a:alphaModFix/>
          </a:blip>
          <a:srcRect/>
          <a:stretch/>
        </p:blipFill>
        <p:spPr>
          <a:xfrm>
            <a:off x="256102" y="0"/>
            <a:ext cx="1381781" cy="557253"/>
          </a:xfrm>
          <a:prstGeom prst="rect">
            <a:avLst/>
          </a:prstGeom>
          <a:noFill/>
          <a:ln>
            <a:noFill/>
          </a:ln>
        </p:spPr>
      </p:pic>
      <p:sp>
        <p:nvSpPr>
          <p:cNvPr id="380" name="Google Shape;380;p50"/>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dirty="0">
                <a:solidFill>
                  <a:srgbClr val="FFFFFF"/>
                </a:solidFill>
                <a:latin typeface="Corbel"/>
                <a:ea typeface="Corbel"/>
                <a:cs typeface="Corbel"/>
                <a:sym typeface="Corbel"/>
              </a:rPr>
              <a:t>Treatment Progress Page</a:t>
            </a:r>
            <a:endParaRPr sz="2700" b="0" i="0" u="none" strike="noStrike" cap="none" dirty="0">
              <a:solidFill>
                <a:srgbClr val="FFFFFF"/>
              </a:solidFill>
              <a:latin typeface="Corbel"/>
              <a:ea typeface="Corbel"/>
              <a:cs typeface="Corbel"/>
              <a:sym typeface="Corbel"/>
            </a:endParaRPr>
          </a:p>
        </p:txBody>
      </p:sp>
      <p:sp>
        <p:nvSpPr>
          <p:cNvPr id="388" name="Google Shape;388;p50"/>
          <p:cNvSpPr txBox="1">
            <a:spLocks noGrp="1"/>
          </p:cNvSpPr>
          <p:nvPr>
            <p:ph type="body" idx="1"/>
          </p:nvPr>
        </p:nvSpPr>
        <p:spPr>
          <a:xfrm>
            <a:off x="5233012" y="661275"/>
            <a:ext cx="3474763" cy="4054200"/>
          </a:xfrm>
          <a:prstGeom prst="rect">
            <a:avLst/>
          </a:prstGeom>
          <a:noFill/>
          <a:ln>
            <a:noFill/>
          </a:ln>
        </p:spPr>
        <p:txBody>
          <a:bodyPr spcFirstLastPara="1" wrap="square" lIns="68575" tIns="34275" rIns="68575" bIns="34275" anchor="t" anchorCtr="0">
            <a:noAutofit/>
          </a:bodyPr>
          <a:lstStyle/>
          <a:p>
            <a:pPr marL="101600" lvl="0" indent="0" algn="just" rtl="0">
              <a:lnSpc>
                <a:spcPct val="150000"/>
              </a:lnSpc>
              <a:spcBef>
                <a:spcPts val="0"/>
              </a:spcBef>
              <a:spcAft>
                <a:spcPts val="0"/>
              </a:spcAft>
              <a:buSzPts val="1200"/>
              <a:buNone/>
            </a:pPr>
            <a:r>
              <a:rPr lang="en" sz="1600" dirty="0">
                <a:solidFill>
                  <a:schemeClr val="dk1"/>
                </a:solidFill>
              </a:rPr>
              <a:t>User can check his/her Treatment Details along with the Treatment Progress.</a:t>
            </a:r>
          </a:p>
          <a:p>
            <a:pPr marL="101600" lvl="0" indent="0" algn="just" rtl="0">
              <a:lnSpc>
                <a:spcPct val="150000"/>
              </a:lnSpc>
              <a:spcBef>
                <a:spcPts val="0"/>
              </a:spcBef>
              <a:spcAft>
                <a:spcPts val="0"/>
              </a:spcAft>
              <a:buSzPts val="1200"/>
              <a:buNone/>
            </a:pPr>
            <a:endParaRPr sz="1600" dirty="0">
              <a:solidFill>
                <a:schemeClr val="dk1"/>
              </a:solidFill>
            </a:endParaRPr>
          </a:p>
          <a:p>
            <a:pPr marL="101600" lvl="0" indent="0" algn="just" rtl="0">
              <a:lnSpc>
                <a:spcPct val="150000"/>
              </a:lnSpc>
              <a:spcBef>
                <a:spcPts val="0"/>
              </a:spcBef>
              <a:spcAft>
                <a:spcPts val="0"/>
              </a:spcAft>
              <a:buSzPts val="1200"/>
              <a:buNone/>
            </a:pPr>
            <a:r>
              <a:rPr lang="en" sz="1600" dirty="0">
                <a:solidFill>
                  <a:schemeClr val="dk1"/>
                </a:solidFill>
              </a:rPr>
              <a:t>From this page, user gets access to the Treatment Supporter or the Current Health Facilities contact number. If the user wishes to call the provider, they can simply press on the call button.</a:t>
            </a:r>
            <a:endParaRPr sz="1600" dirty="0">
              <a:solidFill>
                <a:schemeClr val="dk1"/>
              </a:solidFill>
            </a:endParaRPr>
          </a:p>
        </p:txBody>
      </p:sp>
      <p:sp>
        <p:nvSpPr>
          <p:cNvPr id="12" name="Speech Bubble: Rectangle 11">
            <a:extLst>
              <a:ext uri="{FF2B5EF4-FFF2-40B4-BE49-F238E27FC236}">
                <a16:creationId xmlns:a16="http://schemas.microsoft.com/office/drawing/2014/main" id="{6C397AFF-713C-4142-8FEE-E14E50879337}"/>
              </a:ext>
            </a:extLst>
          </p:cNvPr>
          <p:cNvSpPr/>
          <p:nvPr/>
        </p:nvSpPr>
        <p:spPr>
          <a:xfrm>
            <a:off x="2767907" y="2466324"/>
            <a:ext cx="2054192" cy="222051"/>
          </a:xfrm>
          <a:prstGeom prst="wedgeRectCallout">
            <a:avLst>
              <a:gd name="adj1" fmla="val -64323"/>
              <a:gd name="adj2" fmla="val 6495"/>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Treatment Progress Bar</a:t>
            </a:r>
          </a:p>
        </p:txBody>
      </p:sp>
      <p:sp>
        <p:nvSpPr>
          <p:cNvPr id="13" name="Speech Bubble: Rectangle 12">
            <a:extLst>
              <a:ext uri="{FF2B5EF4-FFF2-40B4-BE49-F238E27FC236}">
                <a16:creationId xmlns:a16="http://schemas.microsoft.com/office/drawing/2014/main" id="{714FF676-4F93-48B1-ACB7-FB4B1F6873FE}"/>
              </a:ext>
            </a:extLst>
          </p:cNvPr>
          <p:cNvSpPr/>
          <p:nvPr/>
        </p:nvSpPr>
        <p:spPr>
          <a:xfrm>
            <a:off x="2627977" y="3731172"/>
            <a:ext cx="2406729" cy="1127267"/>
          </a:xfrm>
          <a:prstGeom prst="wedgeRectCallout">
            <a:avLst>
              <a:gd name="adj1" fmla="val -64323"/>
              <a:gd name="adj2" fmla="val 27927"/>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Click to contact treatment supporter / treatment provider through Call/Message/</a:t>
            </a:r>
            <a:r>
              <a:rPr lang="en-US" kern="1200" dirty="0" err="1">
                <a:solidFill>
                  <a:srgbClr val="000000"/>
                </a:solidFill>
                <a:latin typeface="Corbel" panose="020B0503020204020204" pitchFamily="34" charset="0"/>
              </a:rPr>
              <a:t>Whatsapp</a:t>
            </a:r>
            <a:endParaRPr lang="en-US" kern="1200" dirty="0">
              <a:solidFill>
                <a:srgbClr val="000000"/>
              </a:solidFill>
              <a:latin typeface="Corbel" panose="020B0503020204020204" pitchFamily="34" charset="0"/>
            </a:endParaRPr>
          </a:p>
        </p:txBody>
      </p:sp>
      <p:cxnSp>
        <p:nvCxnSpPr>
          <p:cNvPr id="14" name="Straight Connector 13">
            <a:extLst>
              <a:ext uri="{FF2B5EF4-FFF2-40B4-BE49-F238E27FC236}">
                <a16:creationId xmlns:a16="http://schemas.microsoft.com/office/drawing/2014/main" id="{C5580730-E410-4D61-A376-FC963182BF1A}"/>
              </a:ext>
            </a:extLst>
          </p:cNvPr>
          <p:cNvCxnSpPr/>
          <p:nvPr/>
        </p:nvCxnSpPr>
        <p:spPr>
          <a:xfrm>
            <a:off x="5133859" y="1564396"/>
            <a:ext cx="0" cy="2699132"/>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04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0" build="p"/>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 name="Picture 2">
            <a:extLst>
              <a:ext uri="{FF2B5EF4-FFF2-40B4-BE49-F238E27FC236}">
                <a16:creationId xmlns:a16="http://schemas.microsoft.com/office/drawing/2014/main" id="{2B658331-94A2-4154-9399-A7B6FED7D9BC}"/>
              </a:ext>
            </a:extLst>
          </p:cNvPr>
          <p:cNvPicPr>
            <a:picLocks noChangeAspect="1"/>
          </p:cNvPicPr>
          <p:nvPr/>
        </p:nvPicPr>
        <p:blipFill>
          <a:blip r:embed="rId3"/>
          <a:stretch>
            <a:fillRect/>
          </a:stretch>
        </p:blipFill>
        <p:spPr>
          <a:xfrm>
            <a:off x="283538" y="928951"/>
            <a:ext cx="2111980" cy="3786739"/>
          </a:xfrm>
          <a:prstGeom prst="rect">
            <a:avLst/>
          </a:prstGeom>
          <a:ln>
            <a:solidFill>
              <a:schemeClr val="tx1"/>
            </a:solidFill>
          </a:ln>
        </p:spPr>
      </p:pic>
      <p:pic>
        <p:nvPicPr>
          <p:cNvPr id="393" name="Google Shape;393;p51"/>
          <p:cNvPicPr preferRelativeResize="0"/>
          <p:nvPr/>
        </p:nvPicPr>
        <p:blipFill rotWithShape="1">
          <a:blip r:embed="rId4">
            <a:alphaModFix/>
          </a:blip>
          <a:srcRect/>
          <a:stretch/>
        </p:blipFill>
        <p:spPr>
          <a:xfrm>
            <a:off x="256102" y="0"/>
            <a:ext cx="1381781" cy="557253"/>
          </a:xfrm>
          <a:prstGeom prst="rect">
            <a:avLst/>
          </a:prstGeom>
          <a:noFill/>
          <a:ln>
            <a:noFill/>
          </a:ln>
        </p:spPr>
      </p:pic>
      <p:sp>
        <p:nvSpPr>
          <p:cNvPr id="394" name="Google Shape;394;p51"/>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dirty="0">
                <a:solidFill>
                  <a:srgbClr val="FFFFFF"/>
                </a:solidFill>
                <a:latin typeface="Corbel"/>
                <a:ea typeface="Corbel"/>
                <a:cs typeface="Corbel"/>
                <a:sym typeface="Corbel"/>
              </a:rPr>
              <a:t>Adherence Details Page</a:t>
            </a:r>
            <a:endParaRPr sz="2700" b="0" i="0" u="none" strike="noStrike" cap="none" dirty="0">
              <a:solidFill>
                <a:srgbClr val="FFFFFF"/>
              </a:solidFill>
              <a:latin typeface="Corbel"/>
              <a:ea typeface="Corbel"/>
              <a:cs typeface="Corbel"/>
              <a:sym typeface="Corbel"/>
            </a:endParaRPr>
          </a:p>
        </p:txBody>
      </p:sp>
      <p:sp>
        <p:nvSpPr>
          <p:cNvPr id="398" name="Google Shape;398;p51"/>
          <p:cNvSpPr txBox="1">
            <a:spLocks noGrp="1"/>
          </p:cNvSpPr>
          <p:nvPr>
            <p:ph type="body" idx="1"/>
          </p:nvPr>
        </p:nvSpPr>
        <p:spPr>
          <a:xfrm>
            <a:off x="4770275" y="828631"/>
            <a:ext cx="4067977" cy="1444084"/>
          </a:xfrm>
          <a:prstGeom prst="rect">
            <a:avLst/>
          </a:prstGeom>
          <a:noFill/>
          <a:ln>
            <a:noFill/>
          </a:ln>
        </p:spPr>
        <p:txBody>
          <a:bodyPr spcFirstLastPara="1" wrap="square" lIns="68575" tIns="34275" rIns="68575" bIns="34275" anchor="t" anchorCtr="0">
            <a:noAutofit/>
          </a:bodyPr>
          <a:lstStyle/>
          <a:p>
            <a:pPr marL="101600" lvl="0" indent="0" algn="l" rtl="0">
              <a:lnSpc>
                <a:spcPct val="150000"/>
              </a:lnSpc>
              <a:spcBef>
                <a:spcPts val="0"/>
              </a:spcBef>
              <a:spcAft>
                <a:spcPts val="0"/>
              </a:spcAft>
              <a:buSzPts val="1200"/>
              <a:buNone/>
            </a:pPr>
            <a:r>
              <a:rPr lang="en" sz="1600" dirty="0">
                <a:solidFill>
                  <a:schemeClr val="dk1"/>
                </a:solidFill>
              </a:rPr>
              <a:t>User can check the reported adherence using this page. In case of any unreported doses, user can inform the treatment coordinator of the same.</a:t>
            </a:r>
            <a:endParaRPr sz="1600" dirty="0">
              <a:solidFill>
                <a:schemeClr val="dk1"/>
              </a:solidFill>
            </a:endParaRPr>
          </a:p>
          <a:p>
            <a:pPr marL="0" lvl="0" indent="0" algn="l" rtl="0">
              <a:lnSpc>
                <a:spcPct val="150000"/>
              </a:lnSpc>
              <a:spcBef>
                <a:spcPts val="0"/>
              </a:spcBef>
              <a:spcAft>
                <a:spcPts val="0"/>
              </a:spcAft>
              <a:buNone/>
            </a:pPr>
            <a:endParaRPr sz="1600" dirty="0">
              <a:solidFill>
                <a:schemeClr val="dk1"/>
              </a:solidFill>
            </a:endParaRPr>
          </a:p>
        </p:txBody>
      </p:sp>
      <p:sp>
        <p:nvSpPr>
          <p:cNvPr id="19" name="Right Brace 18">
            <a:extLst>
              <a:ext uri="{FF2B5EF4-FFF2-40B4-BE49-F238E27FC236}">
                <a16:creationId xmlns:a16="http://schemas.microsoft.com/office/drawing/2014/main" id="{02D358A7-B7FD-4307-A0FF-F91AC5E0717D}"/>
              </a:ext>
            </a:extLst>
          </p:cNvPr>
          <p:cNvSpPr/>
          <p:nvPr/>
        </p:nvSpPr>
        <p:spPr>
          <a:xfrm>
            <a:off x="2423956" y="2721225"/>
            <a:ext cx="293711" cy="1594493"/>
          </a:xfrm>
          <a:prstGeom prst="rightBrace">
            <a:avLst>
              <a:gd name="adj1" fmla="val 8333"/>
              <a:gd name="adj2" fmla="val 49204"/>
            </a:avLst>
          </a:prstGeom>
          <a:ln w="38100">
            <a:solidFill>
              <a:srgbClr val="FE7A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sym typeface="Arial"/>
            </a:endParaRPr>
          </a:p>
        </p:txBody>
      </p:sp>
      <p:sp>
        <p:nvSpPr>
          <p:cNvPr id="20" name="Speech Bubble: Rectangle 19">
            <a:extLst>
              <a:ext uri="{FF2B5EF4-FFF2-40B4-BE49-F238E27FC236}">
                <a16:creationId xmlns:a16="http://schemas.microsoft.com/office/drawing/2014/main" id="{85088CAC-B8C3-4C40-AD3F-2B54871E4CC0}"/>
              </a:ext>
            </a:extLst>
          </p:cNvPr>
          <p:cNvSpPr/>
          <p:nvPr/>
        </p:nvSpPr>
        <p:spPr>
          <a:xfrm>
            <a:off x="2771931" y="3364807"/>
            <a:ext cx="1743337" cy="307327"/>
          </a:xfrm>
          <a:prstGeom prst="wedgeRectCallout">
            <a:avLst>
              <a:gd name="adj1" fmla="val -49572"/>
              <a:gd name="adj2" fmla="val -19655"/>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Adherence Calendar</a:t>
            </a:r>
          </a:p>
        </p:txBody>
      </p:sp>
      <p:sp>
        <p:nvSpPr>
          <p:cNvPr id="21" name="Speech Bubble: Rectangle 20">
            <a:extLst>
              <a:ext uri="{FF2B5EF4-FFF2-40B4-BE49-F238E27FC236}">
                <a16:creationId xmlns:a16="http://schemas.microsoft.com/office/drawing/2014/main" id="{93DD9346-4420-4E84-A0F9-FE1A4009371F}"/>
              </a:ext>
            </a:extLst>
          </p:cNvPr>
          <p:cNvSpPr/>
          <p:nvPr/>
        </p:nvSpPr>
        <p:spPr>
          <a:xfrm>
            <a:off x="2566250" y="1440768"/>
            <a:ext cx="1947300" cy="523200"/>
          </a:xfrm>
          <a:prstGeom prst="wedgeRectCallout">
            <a:avLst>
              <a:gd name="adj1" fmla="val -71796"/>
              <a:gd name="adj2" fmla="val 12609"/>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Adherence Monitoring Method and Statistics </a:t>
            </a:r>
          </a:p>
        </p:txBody>
      </p:sp>
      <p:cxnSp>
        <p:nvCxnSpPr>
          <p:cNvPr id="23" name="Straight Connector 22">
            <a:extLst>
              <a:ext uri="{FF2B5EF4-FFF2-40B4-BE49-F238E27FC236}">
                <a16:creationId xmlns:a16="http://schemas.microsoft.com/office/drawing/2014/main" id="{4B86F5BF-40C4-4F95-9B9C-05729E1D45E6}"/>
              </a:ext>
            </a:extLst>
          </p:cNvPr>
          <p:cNvCxnSpPr/>
          <p:nvPr/>
        </p:nvCxnSpPr>
        <p:spPr>
          <a:xfrm>
            <a:off x="4781291" y="1357171"/>
            <a:ext cx="0" cy="2699132"/>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BA98D67-2373-4E0C-8C68-745FB4528154}"/>
              </a:ext>
            </a:extLst>
          </p:cNvPr>
          <p:cNvGrpSpPr/>
          <p:nvPr/>
        </p:nvGrpSpPr>
        <p:grpSpPr>
          <a:xfrm>
            <a:off x="5113476" y="2412181"/>
            <a:ext cx="3730355" cy="469087"/>
            <a:chOff x="5113476" y="2412181"/>
            <a:chExt cx="3730355" cy="469087"/>
          </a:xfrm>
        </p:grpSpPr>
        <p:pic>
          <p:nvPicPr>
            <p:cNvPr id="408" name="Google Shape;408;p51"/>
            <p:cNvPicPr preferRelativeResize="0"/>
            <p:nvPr/>
          </p:nvPicPr>
          <p:blipFill>
            <a:blip r:embed="rId5">
              <a:alphaModFix/>
            </a:blip>
            <a:stretch>
              <a:fillRect/>
            </a:stretch>
          </p:blipFill>
          <p:spPr>
            <a:xfrm>
              <a:off x="5113476" y="2614568"/>
              <a:ext cx="304800" cy="266700"/>
            </a:xfrm>
            <a:prstGeom prst="rect">
              <a:avLst/>
            </a:prstGeom>
            <a:noFill/>
            <a:ln>
              <a:noFill/>
            </a:ln>
          </p:spPr>
        </p:pic>
        <p:sp>
          <p:nvSpPr>
            <p:cNvPr id="26" name="Google Shape;405;p51">
              <a:extLst>
                <a:ext uri="{FF2B5EF4-FFF2-40B4-BE49-F238E27FC236}">
                  <a16:creationId xmlns:a16="http://schemas.microsoft.com/office/drawing/2014/main" id="{4549D21D-EB43-46D0-8507-6C5F8CA27D87}"/>
                </a:ext>
              </a:extLst>
            </p:cNvPr>
            <p:cNvSpPr txBox="1">
              <a:spLocks/>
            </p:cNvSpPr>
            <p:nvPr/>
          </p:nvSpPr>
          <p:spPr>
            <a:xfrm>
              <a:off x="5254306" y="2412181"/>
              <a:ext cx="3589525" cy="46330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60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1pPr>
              <a:lvl2pPr marL="914400" marR="0" lvl="1" indent="-311150" algn="l" rtl="0">
                <a:lnSpc>
                  <a:spcPct val="90000"/>
                </a:lnSpc>
                <a:spcBef>
                  <a:spcPts val="600"/>
                </a:spcBef>
                <a:spcAft>
                  <a:spcPts val="0"/>
                </a:spcAft>
                <a:buClr>
                  <a:srgbClr val="6C8C1A"/>
                </a:buClr>
                <a:buSzPts val="1300"/>
                <a:buFont typeface="Noto Sans Symbols"/>
                <a:buChar char="▪"/>
                <a:defRPr sz="1300" b="0" i="0" u="none" strike="noStrike" cap="none">
                  <a:solidFill>
                    <a:srgbClr val="000F46"/>
                  </a:solidFill>
                  <a:latin typeface="Corbel"/>
                  <a:ea typeface="Corbel"/>
                  <a:cs typeface="Corbel"/>
                  <a:sym typeface="Corbel"/>
                </a:defRPr>
              </a:lvl2pPr>
              <a:lvl3pPr marL="1371600" marR="0" lvl="2" indent="-304800" algn="l" rtl="0">
                <a:lnSpc>
                  <a:spcPct val="90000"/>
                </a:lnSpc>
                <a:spcBef>
                  <a:spcPts val="600"/>
                </a:spcBef>
                <a:spcAft>
                  <a:spcPts val="0"/>
                </a:spcAft>
                <a:buClr>
                  <a:srgbClr val="3086AB"/>
                </a:buClr>
                <a:buSzPts val="1200"/>
                <a:buFont typeface="Arial"/>
                <a:buChar char="•"/>
                <a:defRPr sz="1200" b="0" i="0" u="none" strike="noStrike" cap="none">
                  <a:solidFill>
                    <a:srgbClr val="000F46"/>
                  </a:solidFill>
                  <a:latin typeface="Corbel"/>
                  <a:ea typeface="Corbel"/>
                  <a:cs typeface="Corbel"/>
                  <a:sym typeface="Corbel"/>
                </a:defRPr>
              </a:lvl3pPr>
              <a:lvl4pPr marL="1828800" marR="0" lvl="3" indent="-298450" algn="l" rtl="0">
                <a:lnSpc>
                  <a:spcPct val="90000"/>
                </a:lnSpc>
                <a:spcBef>
                  <a:spcPts val="600"/>
                </a:spcBef>
                <a:spcAft>
                  <a:spcPts val="0"/>
                </a:spcAft>
                <a:buClr>
                  <a:schemeClr val="accent1"/>
                </a:buClr>
                <a:buSzPts val="1100"/>
                <a:buFont typeface="Arial"/>
                <a:buChar char="-"/>
                <a:defRPr sz="1100" b="0" i="0" u="none" strike="noStrike" cap="none">
                  <a:solidFill>
                    <a:srgbClr val="000F46"/>
                  </a:solidFill>
                  <a:latin typeface="Corbel"/>
                  <a:ea typeface="Corbel"/>
                  <a:cs typeface="Corbel"/>
                  <a:sym typeface="Corbel"/>
                </a:defRPr>
              </a:lvl4pPr>
              <a:lvl5pPr marL="2286000" marR="0" lvl="4" indent="-298450" algn="l" rtl="0">
                <a:lnSpc>
                  <a:spcPct val="90000"/>
                </a:lnSpc>
                <a:spcBef>
                  <a:spcPts val="6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00"/>
                </a:spcBef>
                <a:spcAft>
                  <a:spcPts val="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00"/>
                </a:spcBef>
                <a:spcAft>
                  <a:spcPts val="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00"/>
                </a:spcBef>
                <a:spcAft>
                  <a:spcPts val="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00"/>
                </a:spcBef>
                <a:spcAft>
                  <a:spcPts val="20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9pPr>
            </a:lstStyle>
            <a:p>
              <a:pPr marL="342900" indent="0">
                <a:lnSpc>
                  <a:spcPct val="200000"/>
                </a:lnSpc>
                <a:spcBef>
                  <a:spcPts val="0"/>
                </a:spcBef>
                <a:buFont typeface="Noto Sans Symbols"/>
                <a:buNone/>
              </a:pPr>
              <a:r>
                <a:rPr lang="en-US" sz="1500" dirty="0">
                  <a:solidFill>
                    <a:schemeClr val="dk1"/>
                  </a:solidFill>
                </a:rPr>
                <a:t>Light Green - Manually Reported Dose</a:t>
              </a:r>
            </a:p>
          </p:txBody>
        </p:sp>
      </p:grpSp>
      <p:grpSp>
        <p:nvGrpSpPr>
          <p:cNvPr id="5" name="Group 4">
            <a:extLst>
              <a:ext uri="{FF2B5EF4-FFF2-40B4-BE49-F238E27FC236}">
                <a16:creationId xmlns:a16="http://schemas.microsoft.com/office/drawing/2014/main" id="{AD0BC81C-EB57-4AFC-9EAA-1F07F9DF74F8}"/>
              </a:ext>
            </a:extLst>
          </p:cNvPr>
          <p:cNvGrpSpPr/>
          <p:nvPr/>
        </p:nvGrpSpPr>
        <p:grpSpPr>
          <a:xfrm>
            <a:off x="5123001" y="2881537"/>
            <a:ext cx="3715259" cy="463307"/>
            <a:chOff x="5123001" y="2881537"/>
            <a:chExt cx="3715259" cy="463307"/>
          </a:xfrm>
        </p:grpSpPr>
        <p:pic>
          <p:nvPicPr>
            <p:cNvPr id="409" name="Google Shape;409;p51"/>
            <p:cNvPicPr preferRelativeResize="0"/>
            <p:nvPr/>
          </p:nvPicPr>
          <p:blipFill>
            <a:blip r:embed="rId6">
              <a:alphaModFix/>
            </a:blip>
            <a:stretch>
              <a:fillRect/>
            </a:stretch>
          </p:blipFill>
          <p:spPr>
            <a:xfrm>
              <a:off x="5123001" y="3083655"/>
              <a:ext cx="314325" cy="243348"/>
            </a:xfrm>
            <a:prstGeom prst="rect">
              <a:avLst/>
            </a:prstGeom>
            <a:noFill/>
            <a:ln>
              <a:noFill/>
            </a:ln>
          </p:spPr>
        </p:pic>
        <p:sp>
          <p:nvSpPr>
            <p:cNvPr id="27" name="Google Shape;405;p51">
              <a:extLst>
                <a:ext uri="{FF2B5EF4-FFF2-40B4-BE49-F238E27FC236}">
                  <a16:creationId xmlns:a16="http://schemas.microsoft.com/office/drawing/2014/main" id="{D3063EC7-D331-4743-843B-017A74657836}"/>
                </a:ext>
              </a:extLst>
            </p:cNvPr>
            <p:cNvSpPr txBox="1">
              <a:spLocks/>
            </p:cNvSpPr>
            <p:nvPr/>
          </p:nvSpPr>
          <p:spPr>
            <a:xfrm>
              <a:off x="5248735" y="2881537"/>
              <a:ext cx="3589525" cy="46330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60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1pPr>
              <a:lvl2pPr marL="914400" marR="0" lvl="1" indent="-311150" algn="l" rtl="0">
                <a:lnSpc>
                  <a:spcPct val="90000"/>
                </a:lnSpc>
                <a:spcBef>
                  <a:spcPts val="600"/>
                </a:spcBef>
                <a:spcAft>
                  <a:spcPts val="0"/>
                </a:spcAft>
                <a:buClr>
                  <a:srgbClr val="6C8C1A"/>
                </a:buClr>
                <a:buSzPts val="1300"/>
                <a:buFont typeface="Noto Sans Symbols"/>
                <a:buChar char="▪"/>
                <a:defRPr sz="1300" b="0" i="0" u="none" strike="noStrike" cap="none">
                  <a:solidFill>
                    <a:srgbClr val="000F46"/>
                  </a:solidFill>
                  <a:latin typeface="Corbel"/>
                  <a:ea typeface="Corbel"/>
                  <a:cs typeface="Corbel"/>
                  <a:sym typeface="Corbel"/>
                </a:defRPr>
              </a:lvl2pPr>
              <a:lvl3pPr marL="1371600" marR="0" lvl="2" indent="-304800" algn="l" rtl="0">
                <a:lnSpc>
                  <a:spcPct val="90000"/>
                </a:lnSpc>
                <a:spcBef>
                  <a:spcPts val="600"/>
                </a:spcBef>
                <a:spcAft>
                  <a:spcPts val="0"/>
                </a:spcAft>
                <a:buClr>
                  <a:srgbClr val="3086AB"/>
                </a:buClr>
                <a:buSzPts val="1200"/>
                <a:buFont typeface="Arial"/>
                <a:buChar char="•"/>
                <a:defRPr sz="1200" b="0" i="0" u="none" strike="noStrike" cap="none">
                  <a:solidFill>
                    <a:srgbClr val="000F46"/>
                  </a:solidFill>
                  <a:latin typeface="Corbel"/>
                  <a:ea typeface="Corbel"/>
                  <a:cs typeface="Corbel"/>
                  <a:sym typeface="Corbel"/>
                </a:defRPr>
              </a:lvl3pPr>
              <a:lvl4pPr marL="1828800" marR="0" lvl="3" indent="-298450" algn="l" rtl="0">
                <a:lnSpc>
                  <a:spcPct val="90000"/>
                </a:lnSpc>
                <a:spcBef>
                  <a:spcPts val="600"/>
                </a:spcBef>
                <a:spcAft>
                  <a:spcPts val="0"/>
                </a:spcAft>
                <a:buClr>
                  <a:schemeClr val="accent1"/>
                </a:buClr>
                <a:buSzPts val="1100"/>
                <a:buFont typeface="Arial"/>
                <a:buChar char="-"/>
                <a:defRPr sz="1100" b="0" i="0" u="none" strike="noStrike" cap="none">
                  <a:solidFill>
                    <a:srgbClr val="000F46"/>
                  </a:solidFill>
                  <a:latin typeface="Corbel"/>
                  <a:ea typeface="Corbel"/>
                  <a:cs typeface="Corbel"/>
                  <a:sym typeface="Corbel"/>
                </a:defRPr>
              </a:lvl4pPr>
              <a:lvl5pPr marL="2286000" marR="0" lvl="4" indent="-298450" algn="l" rtl="0">
                <a:lnSpc>
                  <a:spcPct val="90000"/>
                </a:lnSpc>
                <a:spcBef>
                  <a:spcPts val="6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00"/>
                </a:spcBef>
                <a:spcAft>
                  <a:spcPts val="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00"/>
                </a:spcBef>
                <a:spcAft>
                  <a:spcPts val="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00"/>
                </a:spcBef>
                <a:spcAft>
                  <a:spcPts val="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00"/>
                </a:spcBef>
                <a:spcAft>
                  <a:spcPts val="20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9pPr>
            </a:lstStyle>
            <a:p>
              <a:pPr marL="342900" lvl="0" indent="0" algn="l" rtl="0">
                <a:lnSpc>
                  <a:spcPct val="200000"/>
                </a:lnSpc>
                <a:spcBef>
                  <a:spcPts val="0"/>
                </a:spcBef>
                <a:spcAft>
                  <a:spcPts val="0"/>
                </a:spcAft>
                <a:buNone/>
              </a:pPr>
              <a:r>
                <a:rPr lang="en-US" sz="1500" dirty="0">
                  <a:solidFill>
                    <a:schemeClr val="dk1"/>
                  </a:solidFill>
                </a:rPr>
                <a:t>Dark Green - Digitally Reported Dose</a:t>
              </a:r>
            </a:p>
          </p:txBody>
        </p:sp>
      </p:grpSp>
      <p:grpSp>
        <p:nvGrpSpPr>
          <p:cNvPr id="6" name="Group 5">
            <a:extLst>
              <a:ext uri="{FF2B5EF4-FFF2-40B4-BE49-F238E27FC236}">
                <a16:creationId xmlns:a16="http://schemas.microsoft.com/office/drawing/2014/main" id="{302AA58C-1574-475D-BBE9-A6A3ECE88B37}"/>
              </a:ext>
            </a:extLst>
          </p:cNvPr>
          <p:cNvGrpSpPr/>
          <p:nvPr/>
        </p:nvGrpSpPr>
        <p:grpSpPr>
          <a:xfrm>
            <a:off x="5123001" y="3357169"/>
            <a:ext cx="3715258" cy="463307"/>
            <a:chOff x="5123001" y="3357169"/>
            <a:chExt cx="3715258" cy="463307"/>
          </a:xfrm>
        </p:grpSpPr>
        <p:pic>
          <p:nvPicPr>
            <p:cNvPr id="406" name="Google Shape;406;p51"/>
            <p:cNvPicPr preferRelativeResize="0"/>
            <p:nvPr/>
          </p:nvPicPr>
          <p:blipFill>
            <a:blip r:embed="rId7">
              <a:alphaModFix/>
            </a:blip>
            <a:stretch>
              <a:fillRect/>
            </a:stretch>
          </p:blipFill>
          <p:spPr>
            <a:xfrm>
              <a:off x="5123001" y="3518471"/>
              <a:ext cx="314325" cy="285750"/>
            </a:xfrm>
            <a:prstGeom prst="rect">
              <a:avLst/>
            </a:prstGeom>
            <a:noFill/>
            <a:ln>
              <a:noFill/>
            </a:ln>
          </p:spPr>
        </p:pic>
        <p:sp>
          <p:nvSpPr>
            <p:cNvPr id="28" name="Google Shape;405;p51">
              <a:extLst>
                <a:ext uri="{FF2B5EF4-FFF2-40B4-BE49-F238E27FC236}">
                  <a16:creationId xmlns:a16="http://schemas.microsoft.com/office/drawing/2014/main" id="{854DE403-D527-49F6-B0BE-07FDBB81F893}"/>
                </a:ext>
              </a:extLst>
            </p:cNvPr>
            <p:cNvSpPr txBox="1">
              <a:spLocks/>
            </p:cNvSpPr>
            <p:nvPr/>
          </p:nvSpPr>
          <p:spPr>
            <a:xfrm>
              <a:off x="5248734" y="3357169"/>
              <a:ext cx="3589525" cy="46330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60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1pPr>
              <a:lvl2pPr marL="914400" marR="0" lvl="1" indent="-311150" algn="l" rtl="0">
                <a:lnSpc>
                  <a:spcPct val="90000"/>
                </a:lnSpc>
                <a:spcBef>
                  <a:spcPts val="600"/>
                </a:spcBef>
                <a:spcAft>
                  <a:spcPts val="0"/>
                </a:spcAft>
                <a:buClr>
                  <a:srgbClr val="6C8C1A"/>
                </a:buClr>
                <a:buSzPts val="1300"/>
                <a:buFont typeface="Noto Sans Symbols"/>
                <a:buChar char="▪"/>
                <a:defRPr sz="1300" b="0" i="0" u="none" strike="noStrike" cap="none">
                  <a:solidFill>
                    <a:srgbClr val="000F46"/>
                  </a:solidFill>
                  <a:latin typeface="Corbel"/>
                  <a:ea typeface="Corbel"/>
                  <a:cs typeface="Corbel"/>
                  <a:sym typeface="Corbel"/>
                </a:defRPr>
              </a:lvl2pPr>
              <a:lvl3pPr marL="1371600" marR="0" lvl="2" indent="-304800" algn="l" rtl="0">
                <a:lnSpc>
                  <a:spcPct val="90000"/>
                </a:lnSpc>
                <a:spcBef>
                  <a:spcPts val="600"/>
                </a:spcBef>
                <a:spcAft>
                  <a:spcPts val="0"/>
                </a:spcAft>
                <a:buClr>
                  <a:srgbClr val="3086AB"/>
                </a:buClr>
                <a:buSzPts val="1200"/>
                <a:buFont typeface="Arial"/>
                <a:buChar char="•"/>
                <a:defRPr sz="1200" b="0" i="0" u="none" strike="noStrike" cap="none">
                  <a:solidFill>
                    <a:srgbClr val="000F46"/>
                  </a:solidFill>
                  <a:latin typeface="Corbel"/>
                  <a:ea typeface="Corbel"/>
                  <a:cs typeface="Corbel"/>
                  <a:sym typeface="Corbel"/>
                </a:defRPr>
              </a:lvl3pPr>
              <a:lvl4pPr marL="1828800" marR="0" lvl="3" indent="-298450" algn="l" rtl="0">
                <a:lnSpc>
                  <a:spcPct val="90000"/>
                </a:lnSpc>
                <a:spcBef>
                  <a:spcPts val="600"/>
                </a:spcBef>
                <a:spcAft>
                  <a:spcPts val="0"/>
                </a:spcAft>
                <a:buClr>
                  <a:schemeClr val="accent1"/>
                </a:buClr>
                <a:buSzPts val="1100"/>
                <a:buFont typeface="Arial"/>
                <a:buChar char="-"/>
                <a:defRPr sz="1100" b="0" i="0" u="none" strike="noStrike" cap="none">
                  <a:solidFill>
                    <a:srgbClr val="000F46"/>
                  </a:solidFill>
                  <a:latin typeface="Corbel"/>
                  <a:ea typeface="Corbel"/>
                  <a:cs typeface="Corbel"/>
                  <a:sym typeface="Corbel"/>
                </a:defRPr>
              </a:lvl4pPr>
              <a:lvl5pPr marL="2286000" marR="0" lvl="4" indent="-298450" algn="l" rtl="0">
                <a:lnSpc>
                  <a:spcPct val="90000"/>
                </a:lnSpc>
                <a:spcBef>
                  <a:spcPts val="6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00"/>
                </a:spcBef>
                <a:spcAft>
                  <a:spcPts val="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00"/>
                </a:spcBef>
                <a:spcAft>
                  <a:spcPts val="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00"/>
                </a:spcBef>
                <a:spcAft>
                  <a:spcPts val="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00"/>
                </a:spcBef>
                <a:spcAft>
                  <a:spcPts val="20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9pPr>
            </a:lstStyle>
            <a:p>
              <a:pPr marL="342900" lvl="0" indent="0" algn="l" rtl="0">
                <a:lnSpc>
                  <a:spcPct val="200000"/>
                </a:lnSpc>
                <a:spcBef>
                  <a:spcPts val="0"/>
                </a:spcBef>
                <a:spcAft>
                  <a:spcPts val="0"/>
                </a:spcAft>
                <a:buNone/>
              </a:pPr>
              <a:r>
                <a:rPr lang="en-US" sz="1500" dirty="0">
                  <a:solidFill>
                    <a:schemeClr val="dk1"/>
                  </a:solidFill>
                </a:rPr>
                <a:t>Light Red - Unreported Dose</a:t>
              </a:r>
            </a:p>
          </p:txBody>
        </p:sp>
      </p:grpSp>
      <p:grpSp>
        <p:nvGrpSpPr>
          <p:cNvPr id="7" name="Group 6">
            <a:extLst>
              <a:ext uri="{FF2B5EF4-FFF2-40B4-BE49-F238E27FC236}">
                <a16:creationId xmlns:a16="http://schemas.microsoft.com/office/drawing/2014/main" id="{F04262AC-6CED-484F-AF63-91C54D22F1EF}"/>
              </a:ext>
            </a:extLst>
          </p:cNvPr>
          <p:cNvGrpSpPr/>
          <p:nvPr/>
        </p:nvGrpSpPr>
        <p:grpSpPr>
          <a:xfrm>
            <a:off x="5113476" y="3824649"/>
            <a:ext cx="3715706" cy="463307"/>
            <a:chOff x="5113476" y="3824649"/>
            <a:chExt cx="3715706" cy="463307"/>
          </a:xfrm>
        </p:grpSpPr>
        <p:pic>
          <p:nvPicPr>
            <p:cNvPr id="407" name="Google Shape;407;p51"/>
            <p:cNvPicPr preferRelativeResize="0"/>
            <p:nvPr/>
          </p:nvPicPr>
          <p:blipFill>
            <a:blip r:embed="rId8">
              <a:alphaModFix/>
            </a:blip>
            <a:stretch>
              <a:fillRect/>
            </a:stretch>
          </p:blipFill>
          <p:spPr>
            <a:xfrm>
              <a:off x="5113476" y="3982782"/>
              <a:ext cx="314325" cy="276225"/>
            </a:xfrm>
            <a:prstGeom prst="rect">
              <a:avLst/>
            </a:prstGeom>
            <a:noFill/>
            <a:ln>
              <a:noFill/>
            </a:ln>
          </p:spPr>
        </p:pic>
        <p:sp>
          <p:nvSpPr>
            <p:cNvPr id="29" name="Google Shape;405;p51">
              <a:extLst>
                <a:ext uri="{FF2B5EF4-FFF2-40B4-BE49-F238E27FC236}">
                  <a16:creationId xmlns:a16="http://schemas.microsoft.com/office/drawing/2014/main" id="{BC3A6BEC-29A5-4537-9E38-6CE6282CAA41}"/>
                </a:ext>
              </a:extLst>
            </p:cNvPr>
            <p:cNvSpPr txBox="1">
              <a:spLocks/>
            </p:cNvSpPr>
            <p:nvPr/>
          </p:nvSpPr>
          <p:spPr>
            <a:xfrm>
              <a:off x="5239657" y="3824649"/>
              <a:ext cx="3589525" cy="46330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60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1pPr>
              <a:lvl2pPr marL="914400" marR="0" lvl="1" indent="-311150" algn="l" rtl="0">
                <a:lnSpc>
                  <a:spcPct val="90000"/>
                </a:lnSpc>
                <a:spcBef>
                  <a:spcPts val="600"/>
                </a:spcBef>
                <a:spcAft>
                  <a:spcPts val="0"/>
                </a:spcAft>
                <a:buClr>
                  <a:srgbClr val="6C8C1A"/>
                </a:buClr>
                <a:buSzPts val="1300"/>
                <a:buFont typeface="Noto Sans Symbols"/>
                <a:buChar char="▪"/>
                <a:defRPr sz="1300" b="0" i="0" u="none" strike="noStrike" cap="none">
                  <a:solidFill>
                    <a:srgbClr val="000F46"/>
                  </a:solidFill>
                  <a:latin typeface="Corbel"/>
                  <a:ea typeface="Corbel"/>
                  <a:cs typeface="Corbel"/>
                  <a:sym typeface="Corbel"/>
                </a:defRPr>
              </a:lvl2pPr>
              <a:lvl3pPr marL="1371600" marR="0" lvl="2" indent="-304800" algn="l" rtl="0">
                <a:lnSpc>
                  <a:spcPct val="90000"/>
                </a:lnSpc>
                <a:spcBef>
                  <a:spcPts val="600"/>
                </a:spcBef>
                <a:spcAft>
                  <a:spcPts val="0"/>
                </a:spcAft>
                <a:buClr>
                  <a:srgbClr val="3086AB"/>
                </a:buClr>
                <a:buSzPts val="1200"/>
                <a:buFont typeface="Arial"/>
                <a:buChar char="•"/>
                <a:defRPr sz="1200" b="0" i="0" u="none" strike="noStrike" cap="none">
                  <a:solidFill>
                    <a:srgbClr val="000F46"/>
                  </a:solidFill>
                  <a:latin typeface="Corbel"/>
                  <a:ea typeface="Corbel"/>
                  <a:cs typeface="Corbel"/>
                  <a:sym typeface="Corbel"/>
                </a:defRPr>
              </a:lvl3pPr>
              <a:lvl4pPr marL="1828800" marR="0" lvl="3" indent="-298450" algn="l" rtl="0">
                <a:lnSpc>
                  <a:spcPct val="90000"/>
                </a:lnSpc>
                <a:spcBef>
                  <a:spcPts val="600"/>
                </a:spcBef>
                <a:spcAft>
                  <a:spcPts val="0"/>
                </a:spcAft>
                <a:buClr>
                  <a:schemeClr val="accent1"/>
                </a:buClr>
                <a:buSzPts val="1100"/>
                <a:buFont typeface="Arial"/>
                <a:buChar char="-"/>
                <a:defRPr sz="1100" b="0" i="0" u="none" strike="noStrike" cap="none">
                  <a:solidFill>
                    <a:srgbClr val="000F46"/>
                  </a:solidFill>
                  <a:latin typeface="Corbel"/>
                  <a:ea typeface="Corbel"/>
                  <a:cs typeface="Corbel"/>
                  <a:sym typeface="Corbel"/>
                </a:defRPr>
              </a:lvl4pPr>
              <a:lvl5pPr marL="2286000" marR="0" lvl="4" indent="-298450" algn="l" rtl="0">
                <a:lnSpc>
                  <a:spcPct val="90000"/>
                </a:lnSpc>
                <a:spcBef>
                  <a:spcPts val="6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00"/>
                </a:spcBef>
                <a:spcAft>
                  <a:spcPts val="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00"/>
                </a:spcBef>
                <a:spcAft>
                  <a:spcPts val="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00"/>
                </a:spcBef>
                <a:spcAft>
                  <a:spcPts val="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00"/>
                </a:spcBef>
                <a:spcAft>
                  <a:spcPts val="200"/>
                </a:spcAft>
                <a:buClr>
                  <a:schemeClr val="accent1"/>
                </a:buClr>
                <a:buSzPts val="1400"/>
                <a:buFont typeface="Noto Sans Symbols"/>
                <a:buChar char="●"/>
                <a:defRPr sz="1100" b="0" i="0" u="none" strike="noStrike" cap="none">
                  <a:solidFill>
                    <a:srgbClr val="595959"/>
                  </a:solidFill>
                  <a:latin typeface="Corbel"/>
                  <a:ea typeface="Corbel"/>
                  <a:cs typeface="Corbel"/>
                  <a:sym typeface="Corbel"/>
                </a:defRPr>
              </a:lvl9pPr>
            </a:lstStyle>
            <a:p>
              <a:pPr marL="342900" lvl="0" indent="0" algn="l" rtl="0">
                <a:lnSpc>
                  <a:spcPct val="200000"/>
                </a:lnSpc>
                <a:spcBef>
                  <a:spcPts val="0"/>
                </a:spcBef>
                <a:spcAft>
                  <a:spcPts val="0"/>
                </a:spcAft>
                <a:buNone/>
              </a:pPr>
              <a:r>
                <a:rPr lang="en-US" sz="1500" dirty="0">
                  <a:solidFill>
                    <a:schemeClr val="dk1"/>
                  </a:solidFill>
                </a:rPr>
                <a:t>Dark Red - Reported Missed Dose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3" name="Picture 2">
            <a:extLst>
              <a:ext uri="{FF2B5EF4-FFF2-40B4-BE49-F238E27FC236}">
                <a16:creationId xmlns:a16="http://schemas.microsoft.com/office/drawing/2014/main" id="{B33B6A89-1A18-4325-BEAE-88D81C00A9E9}"/>
              </a:ext>
            </a:extLst>
          </p:cNvPr>
          <p:cNvPicPr>
            <a:picLocks noChangeAspect="1"/>
          </p:cNvPicPr>
          <p:nvPr/>
        </p:nvPicPr>
        <p:blipFill>
          <a:blip r:embed="rId3"/>
          <a:stretch>
            <a:fillRect/>
          </a:stretch>
        </p:blipFill>
        <p:spPr>
          <a:xfrm>
            <a:off x="278834" y="617430"/>
            <a:ext cx="2345866" cy="4238349"/>
          </a:xfrm>
          <a:prstGeom prst="rect">
            <a:avLst/>
          </a:prstGeom>
          <a:ln>
            <a:solidFill>
              <a:schemeClr val="tx1"/>
            </a:solidFill>
          </a:ln>
        </p:spPr>
      </p:pic>
      <p:pic>
        <p:nvPicPr>
          <p:cNvPr id="414" name="Google Shape;414;p52"/>
          <p:cNvPicPr preferRelativeResize="0"/>
          <p:nvPr/>
        </p:nvPicPr>
        <p:blipFill rotWithShape="1">
          <a:blip r:embed="rId4">
            <a:alphaModFix/>
          </a:blip>
          <a:srcRect/>
          <a:stretch/>
        </p:blipFill>
        <p:spPr>
          <a:xfrm>
            <a:off x="256102" y="0"/>
            <a:ext cx="1381781" cy="557253"/>
          </a:xfrm>
          <a:prstGeom prst="rect">
            <a:avLst/>
          </a:prstGeom>
          <a:noFill/>
          <a:ln>
            <a:noFill/>
          </a:ln>
        </p:spPr>
      </p:pic>
      <p:sp>
        <p:nvSpPr>
          <p:cNvPr id="415" name="Google Shape;415;p52"/>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dirty="0">
                <a:solidFill>
                  <a:srgbClr val="FFFFFF"/>
                </a:solidFill>
                <a:latin typeface="Corbel"/>
                <a:ea typeface="Corbel"/>
                <a:cs typeface="Corbel"/>
                <a:sym typeface="Corbel"/>
              </a:rPr>
              <a:t>DBT Details Page</a:t>
            </a:r>
            <a:endParaRPr sz="2700" b="0" i="0" u="none" strike="noStrike" cap="none" dirty="0">
              <a:solidFill>
                <a:srgbClr val="FFFFFF"/>
              </a:solidFill>
              <a:latin typeface="Corbel"/>
              <a:ea typeface="Corbel"/>
              <a:cs typeface="Corbel"/>
              <a:sym typeface="Corbel"/>
            </a:endParaRPr>
          </a:p>
        </p:txBody>
      </p:sp>
      <p:sp>
        <p:nvSpPr>
          <p:cNvPr id="423" name="Google Shape;423;p52"/>
          <p:cNvSpPr txBox="1">
            <a:spLocks noGrp="1"/>
          </p:cNvSpPr>
          <p:nvPr>
            <p:ph type="body" idx="1"/>
          </p:nvPr>
        </p:nvSpPr>
        <p:spPr>
          <a:xfrm>
            <a:off x="4233727" y="557253"/>
            <a:ext cx="4804610" cy="4054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sz="1600" dirty="0">
                <a:solidFill>
                  <a:schemeClr val="dk1"/>
                </a:solidFill>
              </a:rPr>
              <a:t>The user can check his/her  Bank details along with their Benefit status. In case, if no bank details are updated in Nikshay, then user has to inform the treatment coordinator to update the bank details.</a:t>
            </a:r>
            <a:endParaRPr sz="1600" dirty="0">
              <a:solidFill>
                <a:schemeClr val="dk1"/>
              </a:solidFill>
            </a:endParaRPr>
          </a:p>
          <a:p>
            <a:pPr marL="285750" indent="-285750">
              <a:lnSpc>
                <a:spcPct val="100000"/>
              </a:lnSpc>
              <a:spcBef>
                <a:spcPts val="0"/>
              </a:spcBef>
            </a:pPr>
            <a:r>
              <a:rPr lang="en-US" sz="1600" dirty="0">
                <a:solidFill>
                  <a:schemeClr val="dk1"/>
                </a:solidFill>
                <a:highlight>
                  <a:srgbClr val="FFFFFF"/>
                </a:highlight>
              </a:rPr>
              <a:t>MAKER_PENDING - Benefit creation pending with NTEP</a:t>
            </a:r>
            <a:endParaRPr lang="en" sz="1600" dirty="0">
              <a:solidFill>
                <a:schemeClr val="dk1"/>
              </a:solidFill>
              <a:highlight>
                <a:srgbClr val="FFFFFF"/>
              </a:highlight>
            </a:endParaRPr>
          </a:p>
          <a:p>
            <a:pPr marL="285750" indent="-285750">
              <a:lnSpc>
                <a:spcPct val="100000"/>
              </a:lnSpc>
              <a:spcBef>
                <a:spcPts val="0"/>
              </a:spcBef>
            </a:pPr>
            <a:r>
              <a:rPr lang="en" sz="1600" dirty="0">
                <a:solidFill>
                  <a:schemeClr val="dk1"/>
                </a:solidFill>
                <a:highlight>
                  <a:srgbClr val="FFFFFF"/>
                </a:highlight>
              </a:rPr>
              <a:t>APPROVER_PENDING - Approval pending with NTEP</a:t>
            </a:r>
            <a:endParaRPr sz="1600" dirty="0">
              <a:solidFill>
                <a:schemeClr val="dk1"/>
              </a:solidFill>
              <a:highlight>
                <a:srgbClr val="FFFFFF"/>
              </a:highlight>
            </a:endParaRPr>
          </a:p>
          <a:p>
            <a:pPr marL="285750" indent="-285750">
              <a:lnSpc>
                <a:spcPct val="100000"/>
              </a:lnSpc>
              <a:spcBef>
                <a:spcPts val="0"/>
              </a:spcBef>
            </a:pPr>
            <a:r>
              <a:rPr lang="en" sz="1600" dirty="0">
                <a:solidFill>
                  <a:schemeClr val="dk1"/>
                </a:solidFill>
                <a:highlight>
                  <a:srgbClr val="FFFFFF"/>
                </a:highlight>
              </a:rPr>
              <a:t>DEFERRED - Payment deferred by NTEP</a:t>
            </a:r>
            <a:endParaRPr sz="1600" dirty="0">
              <a:solidFill>
                <a:schemeClr val="dk1"/>
              </a:solidFill>
              <a:highlight>
                <a:srgbClr val="FFFFFF"/>
              </a:highlight>
            </a:endParaRPr>
          </a:p>
          <a:p>
            <a:pPr marL="285750" indent="-285750">
              <a:lnSpc>
                <a:spcPct val="100000"/>
              </a:lnSpc>
              <a:spcBef>
                <a:spcPts val="0"/>
              </a:spcBef>
            </a:pPr>
            <a:r>
              <a:rPr lang="en" sz="1600" dirty="0">
                <a:solidFill>
                  <a:schemeClr val="dk1"/>
                </a:solidFill>
                <a:highlight>
                  <a:srgbClr val="FFFFFF"/>
                </a:highlight>
              </a:rPr>
              <a:t>DELETED - Benefit deleted by NTEP</a:t>
            </a:r>
            <a:endParaRPr sz="1600" dirty="0">
              <a:solidFill>
                <a:schemeClr val="dk1"/>
              </a:solidFill>
              <a:highlight>
                <a:srgbClr val="FFFFFF"/>
              </a:highlight>
            </a:endParaRPr>
          </a:p>
          <a:p>
            <a:pPr marL="285750" indent="-285750">
              <a:lnSpc>
                <a:spcPct val="100000"/>
              </a:lnSpc>
              <a:spcBef>
                <a:spcPts val="0"/>
              </a:spcBef>
            </a:pPr>
            <a:r>
              <a:rPr lang="en" sz="1600" dirty="0">
                <a:solidFill>
                  <a:schemeClr val="dk1"/>
                </a:solidFill>
                <a:highlight>
                  <a:srgbClr val="FFFFFF"/>
                </a:highlight>
              </a:rPr>
              <a:t>REMOVED - Payment removed by NTEP</a:t>
            </a:r>
            <a:endParaRPr sz="1600" dirty="0">
              <a:solidFill>
                <a:schemeClr val="dk1"/>
              </a:solidFill>
              <a:highlight>
                <a:srgbClr val="FFFFFF"/>
              </a:highlight>
            </a:endParaRPr>
          </a:p>
          <a:p>
            <a:pPr marL="285750" indent="-285750">
              <a:lnSpc>
                <a:spcPct val="100000"/>
              </a:lnSpc>
              <a:spcBef>
                <a:spcPts val="0"/>
              </a:spcBef>
            </a:pPr>
            <a:r>
              <a:rPr lang="en" sz="1600" dirty="0">
                <a:solidFill>
                  <a:schemeClr val="dk1"/>
                </a:solidFill>
                <a:highlight>
                  <a:srgbClr val="FFFFFF"/>
                </a:highlight>
              </a:rPr>
              <a:t>PFMS_ACCEPTED - Payment accepted by PFMS</a:t>
            </a:r>
            <a:endParaRPr sz="1600" dirty="0">
              <a:solidFill>
                <a:schemeClr val="dk1"/>
              </a:solidFill>
              <a:highlight>
                <a:srgbClr val="FFFFFF"/>
              </a:highlight>
            </a:endParaRPr>
          </a:p>
          <a:p>
            <a:pPr marL="285750" indent="-285750">
              <a:lnSpc>
                <a:spcPct val="100000"/>
              </a:lnSpc>
              <a:spcBef>
                <a:spcPts val="0"/>
              </a:spcBef>
            </a:pPr>
            <a:r>
              <a:rPr lang="en" sz="1600" dirty="0">
                <a:solidFill>
                  <a:schemeClr val="dk1"/>
                </a:solidFill>
                <a:highlight>
                  <a:srgbClr val="FFFFFF"/>
                </a:highlight>
              </a:rPr>
              <a:t>PFMS_PENDING - Payment pending with PFMS</a:t>
            </a:r>
            <a:endParaRPr sz="1600" dirty="0">
              <a:solidFill>
                <a:schemeClr val="dk1"/>
              </a:solidFill>
              <a:highlight>
                <a:srgbClr val="FFFFFF"/>
              </a:highlight>
            </a:endParaRPr>
          </a:p>
          <a:p>
            <a:pPr marL="285750" indent="-285750">
              <a:lnSpc>
                <a:spcPct val="100000"/>
              </a:lnSpc>
              <a:spcBef>
                <a:spcPts val="0"/>
              </a:spcBef>
            </a:pPr>
            <a:r>
              <a:rPr lang="en" sz="1600" dirty="0">
                <a:solidFill>
                  <a:schemeClr val="dk1"/>
                </a:solidFill>
                <a:highlight>
                  <a:srgbClr val="FFFFFF"/>
                </a:highlight>
              </a:rPr>
              <a:t>PFMS_REJECTED - Payment rejected by PFMS</a:t>
            </a:r>
            <a:endParaRPr sz="1600" dirty="0">
              <a:solidFill>
                <a:schemeClr val="dk1"/>
              </a:solidFill>
              <a:highlight>
                <a:srgbClr val="FFFFFF"/>
              </a:highlight>
            </a:endParaRPr>
          </a:p>
          <a:p>
            <a:pPr marL="285750" indent="-285750">
              <a:lnSpc>
                <a:spcPct val="100000"/>
              </a:lnSpc>
              <a:spcBef>
                <a:spcPts val="0"/>
              </a:spcBef>
            </a:pPr>
            <a:r>
              <a:rPr lang="en" sz="1600" dirty="0">
                <a:solidFill>
                  <a:schemeClr val="dk1"/>
                </a:solidFill>
                <a:highlight>
                  <a:srgbClr val="FFFFFF"/>
                </a:highlight>
              </a:rPr>
              <a:t>PFMS_SENT - Payment sent to PFMS</a:t>
            </a:r>
            <a:endParaRPr sz="1600" dirty="0">
              <a:solidFill>
                <a:schemeClr val="dk1"/>
              </a:solidFill>
              <a:highlight>
                <a:srgbClr val="FFFFFF"/>
              </a:highlight>
            </a:endParaRPr>
          </a:p>
          <a:p>
            <a:pPr marL="285750" indent="-285750">
              <a:lnSpc>
                <a:spcPct val="100000"/>
              </a:lnSpc>
              <a:spcBef>
                <a:spcPts val="0"/>
              </a:spcBef>
            </a:pPr>
            <a:r>
              <a:rPr lang="en" sz="1600" dirty="0">
                <a:solidFill>
                  <a:schemeClr val="dk1"/>
                </a:solidFill>
                <a:highlight>
                  <a:srgbClr val="FFFFFF"/>
                </a:highlight>
              </a:rPr>
              <a:t>PAID - Paid</a:t>
            </a:r>
            <a:endParaRPr sz="1600" dirty="0">
              <a:solidFill>
                <a:schemeClr val="dk1"/>
              </a:solidFill>
              <a:highlight>
                <a:srgbClr val="FFFFFF"/>
              </a:highlight>
            </a:endParaRPr>
          </a:p>
          <a:p>
            <a:pPr marL="285750" indent="-285750">
              <a:lnSpc>
                <a:spcPct val="100000"/>
              </a:lnSpc>
              <a:spcBef>
                <a:spcPts val="0"/>
              </a:spcBef>
            </a:pPr>
            <a:r>
              <a:rPr lang="en" sz="1600" dirty="0">
                <a:solidFill>
                  <a:schemeClr val="dk1"/>
                </a:solidFill>
                <a:highlight>
                  <a:srgbClr val="FFFFFF"/>
                </a:highlight>
              </a:rPr>
              <a:t>PAID_EXTERNAL – Paid</a:t>
            </a:r>
            <a:endParaRPr sz="1600" dirty="0">
              <a:solidFill>
                <a:schemeClr val="dk1"/>
              </a:solidFill>
              <a:highlight>
                <a:srgbClr val="FFFFFF"/>
              </a:highlight>
            </a:endParaRPr>
          </a:p>
          <a:p>
            <a:pPr marL="285750" indent="-285750">
              <a:lnSpc>
                <a:spcPct val="100000"/>
              </a:lnSpc>
              <a:spcBef>
                <a:spcPts val="0"/>
              </a:spcBef>
            </a:pPr>
            <a:r>
              <a:rPr lang="en" sz="1600" dirty="0">
                <a:solidFill>
                  <a:schemeClr val="dk1"/>
                </a:solidFill>
                <a:highlight>
                  <a:srgbClr val="FFFFFF"/>
                </a:highlight>
              </a:rPr>
              <a:t>PAID_IN_KIND - Paid</a:t>
            </a:r>
            <a:endParaRPr sz="1600" dirty="0">
              <a:solidFill>
                <a:schemeClr val="dk1"/>
              </a:solidFill>
              <a:highlight>
                <a:srgbClr val="FFFFFF"/>
              </a:highlight>
            </a:endParaRPr>
          </a:p>
        </p:txBody>
      </p:sp>
      <p:sp>
        <p:nvSpPr>
          <p:cNvPr id="12" name="Speech Bubble: Rectangle 11">
            <a:extLst>
              <a:ext uri="{FF2B5EF4-FFF2-40B4-BE49-F238E27FC236}">
                <a16:creationId xmlns:a16="http://schemas.microsoft.com/office/drawing/2014/main" id="{4F356A82-7416-4986-9979-F4CDBD969219}"/>
              </a:ext>
            </a:extLst>
          </p:cNvPr>
          <p:cNvSpPr/>
          <p:nvPr/>
        </p:nvSpPr>
        <p:spPr>
          <a:xfrm>
            <a:off x="2710046" y="1536713"/>
            <a:ext cx="1314254" cy="634608"/>
          </a:xfrm>
          <a:prstGeom prst="wedgeRectCallout">
            <a:avLst>
              <a:gd name="adj1" fmla="val -71796"/>
              <a:gd name="adj2" fmla="val 12609"/>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Bank Details Updated as per Nikshay</a:t>
            </a:r>
          </a:p>
        </p:txBody>
      </p:sp>
      <p:sp>
        <p:nvSpPr>
          <p:cNvPr id="13" name="Speech Bubble: Rectangle 12">
            <a:extLst>
              <a:ext uri="{FF2B5EF4-FFF2-40B4-BE49-F238E27FC236}">
                <a16:creationId xmlns:a16="http://schemas.microsoft.com/office/drawing/2014/main" id="{87E9C724-AF2D-4EBD-BA5F-9FE3F9F10B63}"/>
              </a:ext>
            </a:extLst>
          </p:cNvPr>
          <p:cNvSpPr/>
          <p:nvPr/>
        </p:nvSpPr>
        <p:spPr>
          <a:xfrm>
            <a:off x="2673288" y="3135516"/>
            <a:ext cx="1408038" cy="523200"/>
          </a:xfrm>
          <a:prstGeom prst="wedgeRectCallout">
            <a:avLst>
              <a:gd name="adj1" fmla="val -57613"/>
              <a:gd name="adj2" fmla="val -3462"/>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Benefit Details in process/paid</a:t>
            </a:r>
          </a:p>
        </p:txBody>
      </p:sp>
      <p:cxnSp>
        <p:nvCxnSpPr>
          <p:cNvPr id="14" name="Straight Connector 13">
            <a:extLst>
              <a:ext uri="{FF2B5EF4-FFF2-40B4-BE49-F238E27FC236}">
                <a16:creationId xmlns:a16="http://schemas.microsoft.com/office/drawing/2014/main" id="{AB5E90B8-256C-4228-8662-2DEB0FE9A2DA}"/>
              </a:ext>
            </a:extLst>
          </p:cNvPr>
          <p:cNvCxnSpPr/>
          <p:nvPr/>
        </p:nvCxnSpPr>
        <p:spPr>
          <a:xfrm>
            <a:off x="4185138" y="1222184"/>
            <a:ext cx="0" cy="2699132"/>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3">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3">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23">
                                            <p:txEl>
                                              <p:pRg st="10" end="1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23">
                                            <p:txEl>
                                              <p:pRg st="11" end="1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2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52"/>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415" name="Google Shape;415;p52"/>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dirty="0">
                <a:solidFill>
                  <a:srgbClr val="FFFFFF"/>
                </a:solidFill>
                <a:latin typeface="Corbel"/>
                <a:ea typeface="Corbel"/>
                <a:cs typeface="Corbel"/>
                <a:sym typeface="Corbel"/>
              </a:rPr>
              <a:t>DBT Details Page</a:t>
            </a:r>
            <a:endParaRPr sz="2700" b="0" i="0" u="none" strike="noStrike" cap="none" dirty="0">
              <a:solidFill>
                <a:srgbClr val="FFFFFF"/>
              </a:solidFill>
              <a:latin typeface="Corbel"/>
              <a:ea typeface="Corbel"/>
              <a:cs typeface="Corbel"/>
              <a:sym typeface="Corbel"/>
            </a:endParaRPr>
          </a:p>
        </p:txBody>
      </p:sp>
      <p:sp>
        <p:nvSpPr>
          <p:cNvPr id="423" name="Google Shape;423;p52"/>
          <p:cNvSpPr txBox="1">
            <a:spLocks noGrp="1"/>
          </p:cNvSpPr>
          <p:nvPr>
            <p:ph type="body" idx="1"/>
          </p:nvPr>
        </p:nvSpPr>
        <p:spPr>
          <a:xfrm>
            <a:off x="451945" y="557253"/>
            <a:ext cx="8586392" cy="4054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IN" sz="1600" dirty="0">
                <a:solidFill>
                  <a:schemeClr val="dk1"/>
                </a:solidFill>
              </a:rPr>
              <a:t>Detailed description of the DBT Beneficiary status will be shown to the user depending on his current status. The description will also be colour coded. </a:t>
            </a:r>
            <a:endParaRPr sz="1600" dirty="0">
              <a:solidFill>
                <a:schemeClr val="dk1"/>
              </a:solidFill>
            </a:endParaRPr>
          </a:p>
        </p:txBody>
      </p:sp>
      <p:pic>
        <p:nvPicPr>
          <p:cNvPr id="7" name="Picture 6">
            <a:extLst>
              <a:ext uri="{FF2B5EF4-FFF2-40B4-BE49-F238E27FC236}">
                <a16:creationId xmlns:a16="http://schemas.microsoft.com/office/drawing/2014/main" id="{E7281093-C503-4C84-91CA-2DBA4FFB7A72}"/>
              </a:ext>
            </a:extLst>
          </p:cNvPr>
          <p:cNvPicPr>
            <a:picLocks noChangeAspect="1"/>
          </p:cNvPicPr>
          <p:nvPr/>
        </p:nvPicPr>
        <p:blipFill>
          <a:blip r:embed="rId4"/>
          <a:stretch>
            <a:fillRect/>
          </a:stretch>
        </p:blipFill>
        <p:spPr>
          <a:xfrm>
            <a:off x="209909" y="1114506"/>
            <a:ext cx="8753122" cy="3797605"/>
          </a:xfrm>
          <a:prstGeom prst="rect">
            <a:avLst/>
          </a:prstGeom>
        </p:spPr>
      </p:pic>
    </p:spTree>
    <p:extLst>
      <p:ext uri="{BB962C8B-B14F-4D97-AF65-F5344CB8AC3E}">
        <p14:creationId xmlns:p14="http://schemas.microsoft.com/office/powerpoint/2010/main" val="261210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3"/>
          <p:cNvSpPr/>
          <p:nvPr/>
        </p:nvSpPr>
        <p:spPr>
          <a:xfrm>
            <a:off x="298450" y="3135800"/>
            <a:ext cx="8484300" cy="1723500"/>
          </a:xfrm>
          <a:prstGeom prst="flowChartAlternateProcess">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3"/>
          <p:cNvSpPr/>
          <p:nvPr/>
        </p:nvSpPr>
        <p:spPr>
          <a:xfrm>
            <a:off x="298450" y="944075"/>
            <a:ext cx="8484300" cy="1979700"/>
          </a:xfrm>
          <a:prstGeom prst="flowChartAlternateProcess">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3"/>
          <p:cNvSpPr txBox="1">
            <a:spLocks noGrp="1"/>
          </p:cNvSpPr>
          <p:nvPr>
            <p:ph type="body" idx="1"/>
          </p:nvPr>
        </p:nvSpPr>
        <p:spPr>
          <a:xfrm>
            <a:off x="345100" y="644900"/>
            <a:ext cx="8484300" cy="4214400"/>
          </a:xfrm>
          <a:prstGeom prst="rect">
            <a:avLst/>
          </a:prstGeom>
          <a:noFill/>
          <a:ln>
            <a:noFill/>
          </a:ln>
        </p:spPr>
        <p:txBody>
          <a:bodyPr spcFirstLastPara="1" wrap="square" lIns="68575" tIns="34275" rIns="68575" bIns="34275" anchor="t" anchorCtr="0">
            <a:noAutofit/>
          </a:bodyPr>
          <a:lstStyle/>
          <a:p>
            <a:pPr marL="0" lvl="0" indent="0" algn="just" rtl="0">
              <a:lnSpc>
                <a:spcPct val="150000"/>
              </a:lnSpc>
              <a:spcBef>
                <a:spcPts val="0"/>
              </a:spcBef>
              <a:spcAft>
                <a:spcPts val="0"/>
              </a:spcAft>
              <a:buNone/>
            </a:pPr>
            <a:r>
              <a:rPr lang="en-US" sz="1200" dirty="0">
                <a:solidFill>
                  <a:schemeClr val="dk1"/>
                </a:solidFill>
              </a:rPr>
              <a:t>Below is a small list of Frequently Asked Questions</a:t>
            </a:r>
          </a:p>
          <a:p>
            <a:pPr marL="0" lvl="0" indent="0" algn="just" rtl="0">
              <a:lnSpc>
                <a:spcPct val="150000"/>
              </a:lnSpc>
              <a:spcBef>
                <a:spcPts val="0"/>
              </a:spcBef>
              <a:spcAft>
                <a:spcPts val="0"/>
              </a:spcAft>
              <a:buNone/>
            </a:pPr>
            <a:endParaRPr lang="en-US" sz="1200" dirty="0">
              <a:solidFill>
                <a:schemeClr val="dk1"/>
              </a:solidFill>
            </a:endParaRPr>
          </a:p>
          <a:p>
            <a:pPr marL="0" lvl="0" indent="0" algn="just" rtl="0">
              <a:lnSpc>
                <a:spcPct val="150000"/>
              </a:lnSpc>
              <a:spcBef>
                <a:spcPts val="0"/>
              </a:spcBef>
              <a:spcAft>
                <a:spcPts val="0"/>
              </a:spcAft>
              <a:buNone/>
            </a:pPr>
            <a:r>
              <a:rPr lang="en-US" sz="1200" dirty="0">
                <a:solidFill>
                  <a:schemeClr val="dk1"/>
                </a:solidFill>
                <a:highlight>
                  <a:srgbClr val="F6B26B"/>
                </a:highlight>
              </a:rPr>
              <a:t>Question:</a:t>
            </a:r>
            <a:r>
              <a:rPr lang="en-US" sz="1200" dirty="0">
                <a:solidFill>
                  <a:schemeClr val="dk1"/>
                </a:solidFill>
              </a:rPr>
              <a:t> An error “Failed to send SMS, Please retry again”, occurs every time I try to login using my Nikshay ID. What does it mean?</a:t>
            </a:r>
          </a:p>
          <a:p>
            <a:pPr marL="0" lvl="0" indent="0" algn="just" rtl="0">
              <a:lnSpc>
                <a:spcPct val="150000"/>
              </a:lnSpc>
              <a:spcBef>
                <a:spcPts val="0"/>
              </a:spcBef>
              <a:spcAft>
                <a:spcPts val="0"/>
              </a:spcAft>
              <a:buNone/>
            </a:pPr>
            <a:r>
              <a:rPr lang="en-US" sz="1200" dirty="0">
                <a:solidFill>
                  <a:schemeClr val="dk1"/>
                </a:solidFill>
                <a:highlight>
                  <a:srgbClr val="6FA8DC"/>
                </a:highlight>
              </a:rPr>
              <a:t>Reason: </a:t>
            </a:r>
            <a:r>
              <a:rPr lang="en-US" sz="1200" dirty="0">
                <a:solidFill>
                  <a:schemeClr val="dk1"/>
                </a:solidFill>
              </a:rPr>
              <a:t>The user is getting the above error since there are multiple patients id linked to the same primary number. A phone number can be linked to up to 4 patient records. If more than 5 users are linked to a mobile number, then the error message will be displayed.  </a:t>
            </a:r>
          </a:p>
          <a:p>
            <a:pPr marL="0" lvl="0" indent="0" algn="just" rtl="0">
              <a:lnSpc>
                <a:spcPct val="150000"/>
              </a:lnSpc>
              <a:spcBef>
                <a:spcPts val="0"/>
              </a:spcBef>
              <a:spcAft>
                <a:spcPts val="0"/>
              </a:spcAft>
              <a:buNone/>
            </a:pPr>
            <a:r>
              <a:rPr lang="en-US" sz="1200" dirty="0">
                <a:solidFill>
                  <a:schemeClr val="dk1"/>
                </a:solidFill>
                <a:highlight>
                  <a:srgbClr val="B4A7D6"/>
                </a:highlight>
              </a:rPr>
              <a:t>Resolution: </a:t>
            </a:r>
            <a:r>
              <a:rPr lang="en-US" sz="1200" dirty="0">
                <a:solidFill>
                  <a:schemeClr val="dk1"/>
                </a:solidFill>
              </a:rPr>
              <a:t>The user should get in touch with any NTEP Staff, and get his primary number changed so that the number is a unique number.</a:t>
            </a:r>
          </a:p>
          <a:p>
            <a:pPr marL="0" lvl="0" indent="0" algn="just" rtl="0">
              <a:lnSpc>
                <a:spcPct val="150000"/>
              </a:lnSpc>
              <a:spcBef>
                <a:spcPts val="0"/>
              </a:spcBef>
              <a:spcAft>
                <a:spcPts val="0"/>
              </a:spcAft>
              <a:buNone/>
            </a:pPr>
            <a:endParaRPr lang="en-US" sz="1200" dirty="0">
              <a:solidFill>
                <a:schemeClr val="dk1"/>
              </a:solidFill>
            </a:endParaRPr>
          </a:p>
          <a:p>
            <a:pPr marL="0" lvl="0" indent="0" algn="just" rtl="0">
              <a:lnSpc>
                <a:spcPct val="150000"/>
              </a:lnSpc>
              <a:spcBef>
                <a:spcPts val="0"/>
              </a:spcBef>
              <a:spcAft>
                <a:spcPts val="0"/>
              </a:spcAft>
              <a:buNone/>
            </a:pPr>
            <a:endParaRPr lang="en-US" sz="1200" dirty="0">
              <a:solidFill>
                <a:schemeClr val="dk1"/>
              </a:solidFill>
            </a:endParaRPr>
          </a:p>
          <a:p>
            <a:pPr marL="0" lvl="0" indent="0" algn="just" rtl="0">
              <a:lnSpc>
                <a:spcPct val="150000"/>
              </a:lnSpc>
              <a:spcBef>
                <a:spcPts val="0"/>
              </a:spcBef>
              <a:spcAft>
                <a:spcPts val="0"/>
              </a:spcAft>
              <a:buNone/>
            </a:pPr>
            <a:endParaRPr lang="en-US" sz="1200" dirty="0">
              <a:solidFill>
                <a:schemeClr val="dk1"/>
              </a:solidFill>
            </a:endParaRPr>
          </a:p>
          <a:p>
            <a:pPr marL="0" lvl="0" indent="0" algn="just" rtl="0">
              <a:lnSpc>
                <a:spcPct val="150000"/>
              </a:lnSpc>
              <a:spcBef>
                <a:spcPts val="0"/>
              </a:spcBef>
              <a:spcAft>
                <a:spcPts val="0"/>
              </a:spcAft>
              <a:buNone/>
            </a:pPr>
            <a:r>
              <a:rPr lang="en-US" sz="1200" dirty="0">
                <a:solidFill>
                  <a:schemeClr val="dk1"/>
                </a:solidFill>
                <a:highlight>
                  <a:srgbClr val="F6B26B"/>
                </a:highlight>
              </a:rPr>
              <a:t>Question:</a:t>
            </a:r>
            <a:r>
              <a:rPr lang="en-US" sz="1200" dirty="0">
                <a:solidFill>
                  <a:schemeClr val="dk1"/>
                </a:solidFill>
              </a:rPr>
              <a:t>  I do not have my Nikshay ID, what do I do?</a:t>
            </a:r>
          </a:p>
          <a:p>
            <a:pPr marL="0" lvl="0" indent="0" algn="just" rtl="0">
              <a:lnSpc>
                <a:spcPct val="150000"/>
              </a:lnSpc>
              <a:spcBef>
                <a:spcPts val="0"/>
              </a:spcBef>
              <a:spcAft>
                <a:spcPts val="0"/>
              </a:spcAft>
              <a:buNone/>
            </a:pPr>
            <a:r>
              <a:rPr lang="en-US" sz="1200" dirty="0">
                <a:solidFill>
                  <a:schemeClr val="dk1"/>
                </a:solidFill>
                <a:highlight>
                  <a:srgbClr val="6FA8DC"/>
                </a:highlight>
              </a:rPr>
              <a:t>Reason:  </a:t>
            </a:r>
            <a:r>
              <a:rPr lang="en-US" sz="1200" dirty="0">
                <a:solidFill>
                  <a:schemeClr val="dk1"/>
                </a:solidFill>
              </a:rPr>
              <a:t>Multiple reasons for this like not sure about the Nikshay id, not comfortable sharing the id, have not got a Nikshay id yet.</a:t>
            </a:r>
          </a:p>
          <a:p>
            <a:pPr marL="0" lvl="0" indent="0" algn="just" rtl="0">
              <a:lnSpc>
                <a:spcPct val="150000"/>
              </a:lnSpc>
              <a:spcBef>
                <a:spcPts val="0"/>
              </a:spcBef>
              <a:spcAft>
                <a:spcPts val="0"/>
              </a:spcAft>
              <a:buNone/>
            </a:pPr>
            <a:r>
              <a:rPr lang="en-US" sz="1200" dirty="0">
                <a:solidFill>
                  <a:schemeClr val="dk1"/>
                </a:solidFill>
                <a:highlight>
                  <a:srgbClr val="B4A7D6"/>
                </a:highlight>
              </a:rPr>
              <a:t>Resolution:</a:t>
            </a:r>
            <a:r>
              <a:rPr lang="en-US" sz="1200" dirty="0">
                <a:solidFill>
                  <a:schemeClr val="dk1"/>
                </a:solidFill>
              </a:rPr>
              <a:t> In case the user does not have the Nikshay ID, the patient needs to refer to the treatment card or take the help of NTEP staff to identify the Nikshay ID or check the SMS that was sent to the registered phone number.</a:t>
            </a:r>
          </a:p>
        </p:txBody>
      </p:sp>
      <p:pic>
        <p:nvPicPr>
          <p:cNvPr id="431" name="Google Shape;431;p53"/>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432" name="Google Shape;432;p53"/>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a:solidFill>
                  <a:srgbClr val="FFFFFF"/>
                </a:solidFill>
                <a:latin typeface="Corbel"/>
                <a:ea typeface="Corbel"/>
                <a:cs typeface="Corbel"/>
                <a:sym typeface="Corbel"/>
              </a:rPr>
              <a:t>FAQs</a:t>
            </a:r>
            <a:endParaRPr sz="2700" b="0" i="0" u="none" strike="noStrike" cap="none">
              <a:solidFill>
                <a:srgbClr val="FFFFFF"/>
              </a:solidFill>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54"/>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438" name="Google Shape;438;p54"/>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a:solidFill>
                  <a:srgbClr val="FFFFFF"/>
                </a:solidFill>
                <a:latin typeface="Corbel"/>
                <a:ea typeface="Corbel"/>
                <a:cs typeface="Corbel"/>
                <a:sym typeface="Corbel"/>
              </a:rPr>
              <a:t>Reporting a Bug/Feature Request via JIRA</a:t>
            </a:r>
            <a:endParaRPr sz="2700" b="0" i="0" u="none" strike="noStrike" cap="none">
              <a:solidFill>
                <a:srgbClr val="FFFFFF"/>
              </a:solidFill>
              <a:latin typeface="Corbel"/>
              <a:ea typeface="Corbel"/>
              <a:cs typeface="Corbel"/>
              <a:sym typeface="Corbel"/>
            </a:endParaRPr>
          </a:p>
        </p:txBody>
      </p:sp>
      <p:pic>
        <p:nvPicPr>
          <p:cNvPr id="439" name="Google Shape;439;p54"/>
          <p:cNvPicPr preferRelativeResize="0"/>
          <p:nvPr/>
        </p:nvPicPr>
        <p:blipFill>
          <a:blip r:embed="rId4">
            <a:alphaModFix/>
          </a:blip>
          <a:stretch>
            <a:fillRect/>
          </a:stretch>
        </p:blipFill>
        <p:spPr>
          <a:xfrm>
            <a:off x="957563" y="696328"/>
            <a:ext cx="7228872" cy="42814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55"/>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445" name="Google Shape;445;p55"/>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a:solidFill>
                  <a:srgbClr val="FFFFFF"/>
                </a:solidFill>
                <a:latin typeface="Corbel"/>
                <a:ea typeface="Corbel"/>
                <a:cs typeface="Corbel"/>
                <a:sym typeface="Corbel"/>
              </a:rPr>
              <a:t>Reporting a Bug/Feature Request via JIRA</a:t>
            </a:r>
            <a:endParaRPr sz="2700" b="0" i="0" u="none" strike="noStrike" cap="none">
              <a:solidFill>
                <a:srgbClr val="FFFFFF"/>
              </a:solidFill>
              <a:latin typeface="Corbel"/>
              <a:ea typeface="Corbel"/>
              <a:cs typeface="Corbel"/>
              <a:sym typeface="Corbel"/>
            </a:endParaRPr>
          </a:p>
        </p:txBody>
      </p:sp>
      <p:pic>
        <p:nvPicPr>
          <p:cNvPr id="446" name="Google Shape;446;p55"/>
          <p:cNvPicPr preferRelativeResize="0"/>
          <p:nvPr/>
        </p:nvPicPr>
        <p:blipFill>
          <a:blip r:embed="rId4">
            <a:alphaModFix/>
          </a:blip>
          <a:stretch>
            <a:fillRect/>
          </a:stretch>
        </p:blipFill>
        <p:spPr>
          <a:xfrm>
            <a:off x="1706936" y="697325"/>
            <a:ext cx="5646176" cy="4260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1"/>
          <p:cNvSpPr txBox="1">
            <a:spLocks noGrp="1"/>
          </p:cNvSpPr>
          <p:nvPr>
            <p:ph type="title"/>
          </p:nvPr>
        </p:nvSpPr>
        <p:spPr>
          <a:xfrm>
            <a:off x="2771555" y="819753"/>
            <a:ext cx="5479487" cy="3069966"/>
          </a:xfrm>
          <a:prstGeom prst="rect">
            <a:avLst/>
          </a:prstGeom>
          <a:noFill/>
          <a:ln>
            <a:noFill/>
          </a:ln>
        </p:spPr>
        <p:txBody>
          <a:bodyPr spcFirstLastPara="1" wrap="square" lIns="68569" tIns="34275" rIns="68569" bIns="34275" anchor="ctr" anchorCtr="0">
            <a:normAutofit fontScale="90000"/>
          </a:bodyPr>
          <a:lstStyle/>
          <a:p>
            <a:pPr>
              <a:lnSpc>
                <a:spcPct val="150000"/>
              </a:lnSpc>
              <a:buSzPct val="100000"/>
            </a:pPr>
            <a:r>
              <a:rPr lang="en-IN" sz="2700" dirty="0">
                <a:latin typeface="Calibri"/>
                <a:ea typeface="Calibri"/>
                <a:cs typeface="Calibri"/>
                <a:sym typeface="Calibri"/>
              </a:rPr>
              <a:t>1. Overview of the App</a:t>
            </a:r>
            <a:br>
              <a:rPr lang="en-IN" sz="2700" dirty="0">
                <a:latin typeface="Calibri"/>
                <a:ea typeface="Calibri"/>
                <a:cs typeface="Calibri"/>
                <a:sym typeface="Calibri"/>
              </a:rPr>
            </a:br>
            <a:r>
              <a:rPr lang="en-IN" sz="2700" dirty="0">
                <a:latin typeface="Calibri"/>
                <a:ea typeface="Calibri"/>
                <a:cs typeface="Calibri"/>
                <a:sym typeface="Calibri"/>
              </a:rPr>
              <a:t>2. Symptom Checker Workflow</a:t>
            </a:r>
            <a:br>
              <a:rPr lang="en-IN" sz="2700" dirty="0">
                <a:latin typeface="Calibri"/>
                <a:ea typeface="Calibri"/>
                <a:cs typeface="Calibri"/>
                <a:sym typeface="Calibri"/>
              </a:rPr>
            </a:br>
            <a:r>
              <a:rPr lang="en-IN" sz="2700" dirty="0">
                <a:latin typeface="Calibri"/>
                <a:ea typeface="Calibri"/>
                <a:cs typeface="Calibri"/>
                <a:sym typeface="Calibri"/>
              </a:rPr>
              <a:t>3. Self Reporting Adherence Functionality</a:t>
            </a:r>
            <a:br>
              <a:rPr lang="en-IN" sz="2700" dirty="0">
                <a:latin typeface="Calibri"/>
                <a:ea typeface="Calibri"/>
                <a:cs typeface="Calibri"/>
                <a:sym typeface="Calibri"/>
              </a:rPr>
            </a:br>
            <a:r>
              <a:rPr lang="en-IN" sz="2700" dirty="0">
                <a:latin typeface="Calibri"/>
                <a:ea typeface="Calibri"/>
                <a:cs typeface="Calibri"/>
                <a:sym typeface="Calibri"/>
              </a:rPr>
              <a:t>4. DBT Bank Edit Functionality</a:t>
            </a:r>
            <a:br>
              <a:rPr lang="en-IN" sz="2700" dirty="0">
                <a:latin typeface="Calibri"/>
                <a:ea typeface="Calibri"/>
                <a:cs typeface="Calibri"/>
                <a:sym typeface="Calibri"/>
              </a:rPr>
            </a:br>
            <a:r>
              <a:rPr lang="en-IN" sz="2700" dirty="0">
                <a:latin typeface="Calibri"/>
                <a:ea typeface="Calibri"/>
                <a:cs typeface="Calibri"/>
                <a:sym typeface="Calibri"/>
              </a:rPr>
              <a:t>5. TB Champion </a:t>
            </a:r>
            <a:br>
              <a:rPr lang="en-IN" sz="2700" dirty="0">
                <a:latin typeface="Calibri"/>
                <a:ea typeface="Calibri"/>
                <a:cs typeface="Calibri"/>
                <a:sym typeface="Calibri"/>
              </a:rPr>
            </a:br>
            <a:r>
              <a:rPr lang="en-IN" sz="2700" dirty="0">
                <a:latin typeface="Calibri"/>
                <a:ea typeface="Calibri"/>
                <a:cs typeface="Calibri"/>
                <a:sym typeface="Calibri"/>
              </a:rPr>
              <a:t>6. Reports </a:t>
            </a:r>
            <a:endParaRPr dirty="0"/>
          </a:p>
        </p:txBody>
      </p:sp>
      <p:sp>
        <p:nvSpPr>
          <p:cNvPr id="206" name="Google Shape;206;p41"/>
          <p:cNvSpPr txBox="1"/>
          <p:nvPr/>
        </p:nvSpPr>
        <p:spPr>
          <a:xfrm>
            <a:off x="442913" y="2043128"/>
            <a:ext cx="1893094" cy="623217"/>
          </a:xfrm>
          <a:prstGeom prst="rect">
            <a:avLst/>
          </a:prstGeom>
          <a:noFill/>
          <a:ln>
            <a:noFill/>
          </a:ln>
        </p:spPr>
        <p:txBody>
          <a:bodyPr spcFirstLastPara="1" wrap="square" lIns="68569" tIns="34275" rIns="68569" bIns="34275" anchor="ctr" anchorCtr="0">
            <a:spAutoFit/>
          </a:bodyPr>
          <a:lstStyle/>
          <a:p>
            <a:pPr algn="ctr" defTabSz="685800"/>
            <a:r>
              <a:rPr lang="en-IN" sz="3600">
                <a:latin typeface="Calibri"/>
                <a:ea typeface="Calibri"/>
                <a:cs typeface="Calibri"/>
                <a:sym typeface="Calibri"/>
              </a:rPr>
              <a:t>Contents</a:t>
            </a:r>
            <a:endParaRPr sz="36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40"/>
          <p:cNvSpPr txBox="1">
            <a:spLocks noGrp="1"/>
          </p:cNvSpPr>
          <p:nvPr>
            <p:ph type="title"/>
          </p:nvPr>
        </p:nvSpPr>
        <p:spPr>
          <a:xfrm>
            <a:off x="2900934" y="973836"/>
            <a:ext cx="5486400" cy="1658751"/>
          </a:xfrm>
          <a:prstGeom prst="rect">
            <a:avLst/>
          </a:prstGeom>
          <a:noFill/>
          <a:ln>
            <a:noFill/>
          </a:ln>
        </p:spPr>
        <p:txBody>
          <a:bodyPr spcFirstLastPara="1" wrap="square" lIns="68569" tIns="34275" rIns="68569" bIns="34275" anchor="ctr" anchorCtr="0">
            <a:normAutofit fontScale="90000"/>
          </a:bodyPr>
          <a:lstStyle/>
          <a:p>
            <a:pPr>
              <a:buSzPts val="4800"/>
            </a:pPr>
            <a:br>
              <a:rPr lang="en-IN" sz="3600" b="1" dirty="0"/>
            </a:br>
            <a:r>
              <a:rPr lang="en-IN" sz="3600" b="1" dirty="0">
                <a:solidFill>
                  <a:schemeClr val="dk1"/>
                </a:solidFill>
              </a:rPr>
              <a:t>Tuberculosis Screening Tool</a:t>
            </a:r>
            <a:br>
              <a:rPr lang="en-IN" sz="3600" b="1" dirty="0">
                <a:solidFill>
                  <a:schemeClr val="dk1"/>
                </a:solidFill>
              </a:rPr>
            </a:br>
            <a:endParaRPr sz="36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1"/>
          <p:cNvSpPr txBox="1">
            <a:spLocks noGrp="1"/>
          </p:cNvSpPr>
          <p:nvPr>
            <p:ph type="title"/>
          </p:nvPr>
        </p:nvSpPr>
        <p:spPr>
          <a:xfrm>
            <a:off x="2757487" y="1473899"/>
            <a:ext cx="5479487" cy="1826514"/>
          </a:xfrm>
          <a:prstGeom prst="rect">
            <a:avLst/>
          </a:prstGeom>
          <a:noFill/>
          <a:ln>
            <a:noFill/>
          </a:ln>
        </p:spPr>
        <p:txBody>
          <a:bodyPr spcFirstLastPara="1" wrap="square" lIns="68569" tIns="34275" rIns="68569" bIns="34275" anchor="ctr" anchorCtr="0">
            <a:normAutofit fontScale="90000"/>
          </a:bodyPr>
          <a:lstStyle/>
          <a:p>
            <a:pPr>
              <a:lnSpc>
                <a:spcPct val="150000"/>
              </a:lnSpc>
              <a:buSzPct val="100000"/>
            </a:pPr>
            <a:r>
              <a:rPr lang="en-IN" sz="2700">
                <a:latin typeface="Calibri"/>
                <a:ea typeface="Calibri"/>
                <a:cs typeface="Calibri"/>
                <a:sym typeface="Calibri"/>
              </a:rPr>
              <a:t>1. Overview</a:t>
            </a:r>
            <a:br>
              <a:rPr lang="en-IN" sz="2700">
                <a:latin typeface="Calibri"/>
                <a:ea typeface="Calibri"/>
                <a:cs typeface="Calibri"/>
                <a:sym typeface="Calibri"/>
              </a:rPr>
            </a:br>
            <a:r>
              <a:rPr lang="en-IN" sz="2700">
                <a:latin typeface="Calibri"/>
                <a:ea typeface="Calibri"/>
                <a:cs typeface="Calibri"/>
                <a:sym typeface="Calibri"/>
              </a:rPr>
              <a:t>2. Screening for Self and Others</a:t>
            </a:r>
            <a:br>
              <a:rPr lang="en-IN" sz="2700">
                <a:latin typeface="Calibri"/>
                <a:ea typeface="Calibri"/>
                <a:cs typeface="Calibri"/>
                <a:sym typeface="Calibri"/>
              </a:rPr>
            </a:br>
            <a:r>
              <a:rPr lang="en-IN" sz="2700">
                <a:latin typeface="Calibri"/>
                <a:ea typeface="Calibri"/>
                <a:cs typeface="Calibri"/>
                <a:sym typeface="Calibri"/>
              </a:rPr>
              <a:t>3. Post enrolment follow-up cycle in Nikshay</a:t>
            </a:r>
            <a:endParaRPr/>
          </a:p>
        </p:txBody>
      </p:sp>
      <p:sp>
        <p:nvSpPr>
          <p:cNvPr id="206" name="Google Shape;206;p41"/>
          <p:cNvSpPr txBox="1"/>
          <p:nvPr/>
        </p:nvSpPr>
        <p:spPr>
          <a:xfrm>
            <a:off x="442913" y="2043128"/>
            <a:ext cx="1893094" cy="623217"/>
          </a:xfrm>
          <a:prstGeom prst="rect">
            <a:avLst/>
          </a:prstGeom>
          <a:noFill/>
          <a:ln>
            <a:noFill/>
          </a:ln>
        </p:spPr>
        <p:txBody>
          <a:bodyPr spcFirstLastPara="1" wrap="square" lIns="68569" tIns="34275" rIns="68569" bIns="34275" anchor="ctr" anchorCtr="0">
            <a:spAutoFit/>
          </a:bodyPr>
          <a:lstStyle/>
          <a:p>
            <a:pPr algn="ctr" defTabSz="685800"/>
            <a:r>
              <a:rPr lang="en-IN" sz="3600">
                <a:latin typeface="Calibri"/>
                <a:ea typeface="Calibri"/>
                <a:cs typeface="Calibri"/>
                <a:sym typeface="Calibri"/>
              </a:rPr>
              <a:t>Contents</a:t>
            </a:r>
            <a:endParaRPr sz="36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42"/>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212" name="Google Shape;212;p42"/>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2400">
                <a:solidFill>
                  <a:srgbClr val="FFFFFF"/>
                </a:solidFill>
                <a:latin typeface="Calibri"/>
                <a:ea typeface="Calibri"/>
                <a:cs typeface="Calibri"/>
                <a:sym typeface="Calibri"/>
              </a:rPr>
              <a:t>Overview on TB Screening Module</a:t>
            </a:r>
            <a:endParaRPr sz="2400">
              <a:solidFill>
                <a:srgbClr val="FFFFFF"/>
              </a:solidFill>
              <a:latin typeface="Calibri"/>
              <a:ea typeface="Calibri"/>
              <a:cs typeface="Calibri"/>
              <a:sym typeface="Calibri"/>
            </a:endParaRPr>
          </a:p>
        </p:txBody>
      </p:sp>
      <p:sp>
        <p:nvSpPr>
          <p:cNvPr id="213" name="Google Shape;213;p42"/>
          <p:cNvSpPr/>
          <p:nvPr/>
        </p:nvSpPr>
        <p:spPr>
          <a:xfrm>
            <a:off x="8215953" y="557254"/>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sp>
        <p:nvSpPr>
          <p:cNvPr id="214" name="Google Shape;214;p42"/>
          <p:cNvSpPr txBox="1"/>
          <p:nvPr/>
        </p:nvSpPr>
        <p:spPr>
          <a:xfrm>
            <a:off x="337782" y="651272"/>
            <a:ext cx="8598090" cy="3840956"/>
          </a:xfrm>
          <a:prstGeom prst="rect">
            <a:avLst/>
          </a:prstGeom>
          <a:noFill/>
          <a:ln>
            <a:noFill/>
          </a:ln>
        </p:spPr>
        <p:txBody>
          <a:bodyPr spcFirstLastPara="1" wrap="square" lIns="68569" tIns="34275" rIns="68569" bIns="34275" anchor="t" anchorCtr="0">
            <a:normAutofit/>
          </a:bodyPr>
          <a:lstStyle/>
          <a:p>
            <a:pPr marL="342900" indent="-260366" defTabSz="685800">
              <a:lnSpc>
                <a:spcPct val="90000"/>
              </a:lnSpc>
              <a:spcBef>
                <a:spcPts val="600"/>
              </a:spcBef>
              <a:buClr>
                <a:srgbClr val="40BAD2"/>
              </a:buClr>
              <a:buSzPts val="1867"/>
              <a:buFont typeface="Arial"/>
              <a:buChar char="•"/>
            </a:pPr>
            <a:r>
              <a:rPr lang="en-IN" sz="1500">
                <a:solidFill>
                  <a:srgbClr val="000F46"/>
                </a:solidFill>
                <a:latin typeface="Calibri"/>
                <a:ea typeface="Calibri"/>
                <a:cs typeface="Calibri"/>
                <a:sym typeface="Calibri"/>
              </a:rPr>
              <a:t>This is a screening tool for citizens to help them understand if the existing symptoms require them to take a TB test or not.</a:t>
            </a:r>
            <a:endParaRPr sz="1500">
              <a:solidFill>
                <a:srgbClr val="40BAD2"/>
              </a:solidFill>
              <a:latin typeface="Noto Sans Symbols"/>
              <a:ea typeface="Noto Sans Symbols"/>
              <a:cs typeface="Noto Sans Symbols"/>
              <a:sym typeface="Noto Sans Symbols"/>
            </a:endParaRPr>
          </a:p>
          <a:p>
            <a:pPr marL="342900" indent="-260366" defTabSz="685800">
              <a:lnSpc>
                <a:spcPct val="90000"/>
              </a:lnSpc>
              <a:spcBef>
                <a:spcPts val="600"/>
              </a:spcBef>
              <a:buClr>
                <a:srgbClr val="40BAD2"/>
              </a:buClr>
              <a:buSzPts val="1867"/>
              <a:buFont typeface="Arial"/>
              <a:buChar char="•"/>
            </a:pPr>
            <a:r>
              <a:rPr lang="en-IN" sz="1500">
                <a:solidFill>
                  <a:srgbClr val="000F46"/>
                </a:solidFill>
                <a:latin typeface="Calibri"/>
                <a:ea typeface="Calibri"/>
                <a:cs typeface="Calibri"/>
                <a:sym typeface="Calibri"/>
              </a:rPr>
              <a:t>Using this tool citizens can find out the nearest health facilities where they can take get the tests done. </a:t>
            </a:r>
            <a:endParaRPr sz="1500">
              <a:solidFill>
                <a:srgbClr val="40BAD2"/>
              </a:solidFill>
              <a:latin typeface="Noto Sans Symbols"/>
              <a:ea typeface="Noto Sans Symbols"/>
              <a:cs typeface="Noto Sans Symbols"/>
              <a:sym typeface="Noto Sans Symbols"/>
            </a:endParaRPr>
          </a:p>
          <a:p>
            <a:pPr marL="342900" indent="-260366" defTabSz="685800">
              <a:lnSpc>
                <a:spcPct val="90000"/>
              </a:lnSpc>
              <a:spcBef>
                <a:spcPts val="600"/>
              </a:spcBef>
              <a:buClr>
                <a:srgbClr val="40BAD2"/>
              </a:buClr>
              <a:buSzPts val="1867"/>
              <a:buFont typeface="Arial"/>
              <a:buChar char="•"/>
            </a:pPr>
            <a:r>
              <a:rPr lang="en-IN" sz="1500">
                <a:solidFill>
                  <a:srgbClr val="000F46"/>
                </a:solidFill>
                <a:latin typeface="Calibri"/>
                <a:ea typeface="Calibri"/>
                <a:cs typeface="Calibri"/>
                <a:sym typeface="Calibri"/>
              </a:rPr>
              <a:t>It can also be used by volunteers and staff to screen the patient for symptoms of TB and enroll them on Nikshay. </a:t>
            </a:r>
            <a:endParaRPr sz="1050"/>
          </a:p>
          <a:p>
            <a:pPr marL="342900" indent="-171449" defTabSz="685800">
              <a:lnSpc>
                <a:spcPct val="90000"/>
              </a:lnSpc>
              <a:spcBef>
                <a:spcPts val="600"/>
              </a:spcBef>
              <a:buClr>
                <a:srgbClr val="40BAD2"/>
              </a:buClr>
              <a:buSzPts val="1867"/>
            </a:pPr>
            <a:endParaRPr sz="1500">
              <a:solidFill>
                <a:srgbClr val="000F46"/>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3"/>
          <p:cNvSpPr txBox="1">
            <a:spLocks noGrp="1"/>
          </p:cNvSpPr>
          <p:nvPr>
            <p:ph type="title"/>
          </p:nvPr>
        </p:nvSpPr>
        <p:spPr>
          <a:xfrm>
            <a:off x="2900934" y="973836"/>
            <a:ext cx="5486400" cy="2441448"/>
          </a:xfrm>
          <a:prstGeom prst="rect">
            <a:avLst/>
          </a:prstGeom>
          <a:noFill/>
          <a:ln>
            <a:noFill/>
          </a:ln>
        </p:spPr>
        <p:txBody>
          <a:bodyPr spcFirstLastPara="1" wrap="square" lIns="68569" tIns="34275" rIns="68569" bIns="34275" anchor="ctr" anchorCtr="0">
            <a:normAutofit/>
          </a:bodyPr>
          <a:lstStyle/>
          <a:p>
            <a:pPr>
              <a:buClr>
                <a:schemeClr val="dk1"/>
              </a:buClr>
              <a:buSzPts val="4000"/>
            </a:pPr>
            <a:r>
              <a:rPr lang="en-IN" sz="3000" b="1">
                <a:solidFill>
                  <a:schemeClr val="dk1"/>
                </a:solidFill>
              </a:rPr>
              <a:t>Screening for Self and Others</a:t>
            </a:r>
            <a:endParaRPr sz="30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3" name="Picture 2">
            <a:extLst>
              <a:ext uri="{FF2B5EF4-FFF2-40B4-BE49-F238E27FC236}">
                <a16:creationId xmlns:a16="http://schemas.microsoft.com/office/drawing/2014/main" id="{CB7CE53F-24A3-440E-B85F-5E455E2D32E2}"/>
              </a:ext>
            </a:extLst>
          </p:cNvPr>
          <p:cNvPicPr>
            <a:picLocks noChangeAspect="1"/>
          </p:cNvPicPr>
          <p:nvPr/>
        </p:nvPicPr>
        <p:blipFill>
          <a:blip r:embed="rId3"/>
          <a:stretch>
            <a:fillRect/>
          </a:stretch>
        </p:blipFill>
        <p:spPr>
          <a:xfrm>
            <a:off x="5326285" y="582749"/>
            <a:ext cx="2523908" cy="4044011"/>
          </a:xfrm>
          <a:prstGeom prst="rect">
            <a:avLst/>
          </a:prstGeom>
          <a:ln>
            <a:solidFill>
              <a:schemeClr val="tx1"/>
            </a:solidFill>
          </a:ln>
        </p:spPr>
      </p:pic>
      <p:pic>
        <p:nvPicPr>
          <p:cNvPr id="225" name="Google Shape;225;p44"/>
          <p:cNvPicPr preferRelativeResize="0"/>
          <p:nvPr/>
        </p:nvPicPr>
        <p:blipFill rotWithShape="1">
          <a:blip r:embed="rId4">
            <a:alphaModFix/>
          </a:blip>
          <a:srcRect r="49245"/>
          <a:stretch/>
        </p:blipFill>
        <p:spPr>
          <a:xfrm>
            <a:off x="1955045" y="582749"/>
            <a:ext cx="2865150" cy="4044019"/>
          </a:xfrm>
          <a:prstGeom prst="rect">
            <a:avLst/>
          </a:prstGeom>
          <a:noFill/>
          <a:ln>
            <a:solidFill>
              <a:schemeClr val="tx1"/>
            </a:solidFill>
          </a:ln>
        </p:spPr>
      </p:pic>
      <p:pic>
        <p:nvPicPr>
          <p:cNvPr id="226" name="Google Shape;226;p44"/>
          <p:cNvPicPr preferRelativeResize="0"/>
          <p:nvPr/>
        </p:nvPicPr>
        <p:blipFill rotWithShape="1">
          <a:blip r:embed="rId5">
            <a:alphaModFix/>
          </a:blip>
          <a:srcRect/>
          <a:stretch/>
        </p:blipFill>
        <p:spPr>
          <a:xfrm>
            <a:off x="256103" y="0"/>
            <a:ext cx="1381781" cy="557253"/>
          </a:xfrm>
          <a:prstGeom prst="rect">
            <a:avLst/>
          </a:prstGeom>
          <a:noFill/>
          <a:ln>
            <a:noFill/>
          </a:ln>
        </p:spPr>
      </p:pic>
      <p:sp>
        <p:nvSpPr>
          <p:cNvPr id="227" name="Google Shape;227;p44"/>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2400">
                <a:solidFill>
                  <a:srgbClr val="FFFFFF"/>
                </a:solidFill>
                <a:latin typeface="Calibri"/>
                <a:ea typeface="Calibri"/>
                <a:cs typeface="Calibri"/>
                <a:sym typeface="Calibri"/>
              </a:rPr>
              <a:t>Where can you find the screening tool?</a:t>
            </a:r>
            <a:endParaRPr sz="2400">
              <a:solidFill>
                <a:srgbClr val="FFFFFF"/>
              </a:solidFill>
              <a:latin typeface="Calibri"/>
              <a:ea typeface="Calibri"/>
              <a:cs typeface="Calibri"/>
              <a:sym typeface="Calibri"/>
            </a:endParaRPr>
          </a:p>
        </p:txBody>
      </p:sp>
      <p:sp>
        <p:nvSpPr>
          <p:cNvPr id="228" name="Google Shape;228;p44"/>
          <p:cNvSpPr/>
          <p:nvPr/>
        </p:nvSpPr>
        <p:spPr>
          <a:xfrm>
            <a:off x="8215953" y="557254"/>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sp>
        <p:nvSpPr>
          <p:cNvPr id="229" name="Google Shape;229;p44"/>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sp>
        <p:nvSpPr>
          <p:cNvPr id="230" name="Google Shape;230;p44"/>
          <p:cNvSpPr/>
          <p:nvPr/>
        </p:nvSpPr>
        <p:spPr>
          <a:xfrm flipH="1">
            <a:off x="6859784" y="4626760"/>
            <a:ext cx="2178450" cy="230802"/>
          </a:xfrm>
          <a:prstGeom prst="wedgeRectCallout">
            <a:avLst>
              <a:gd name="adj1" fmla="val 73029"/>
              <a:gd name="adj2" fmla="val -255665"/>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Click to Get Started</a:t>
            </a:r>
            <a:endParaRPr sz="1050">
              <a:latin typeface="Corbel"/>
              <a:ea typeface="Corbel"/>
              <a:cs typeface="Corbel"/>
              <a:sym typeface="Corbel"/>
            </a:endParaRPr>
          </a:p>
        </p:txBody>
      </p:sp>
      <p:sp>
        <p:nvSpPr>
          <p:cNvPr id="231" name="Google Shape;231;p44"/>
          <p:cNvSpPr/>
          <p:nvPr/>
        </p:nvSpPr>
        <p:spPr>
          <a:xfrm flipH="1">
            <a:off x="120225" y="559294"/>
            <a:ext cx="2178450" cy="1188225"/>
          </a:xfrm>
          <a:prstGeom prst="wedgeRectCallout">
            <a:avLst>
              <a:gd name="adj1" fmla="val -114024"/>
              <a:gd name="adj2" fmla="val 63563"/>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noAutofit/>
          </a:bodyPr>
          <a:lstStyle/>
          <a:p>
            <a:pPr algn="ctr" defTabSz="685800"/>
            <a:r>
              <a:rPr lang="en-IN" sz="1050" dirty="0">
                <a:latin typeface="Corbel"/>
                <a:ea typeface="Corbel"/>
                <a:cs typeface="Corbel"/>
                <a:sym typeface="Corbel"/>
              </a:rPr>
              <a:t>The screening tool can be accessed clicking this link. </a:t>
            </a:r>
            <a:endParaRPr sz="1050" dirty="0">
              <a:latin typeface="Corbel"/>
              <a:ea typeface="Corbel"/>
              <a:cs typeface="Corbel"/>
              <a:sym typeface="Corbel"/>
            </a:endParaRPr>
          </a:p>
          <a:p>
            <a:pPr algn="ctr" defTabSz="685800"/>
            <a:endParaRPr sz="1050" dirty="0">
              <a:latin typeface="Corbel"/>
              <a:ea typeface="Corbel"/>
              <a:cs typeface="Corbel"/>
              <a:sym typeface="Corbel"/>
            </a:endParaRPr>
          </a:p>
          <a:p>
            <a:pPr algn="ctr" defTabSz="685800"/>
            <a:r>
              <a:rPr lang="en-IN" sz="1050" dirty="0">
                <a:latin typeface="Corbel"/>
                <a:ea typeface="Corbel"/>
                <a:cs typeface="Corbel"/>
                <a:sym typeface="Corbel"/>
              </a:rPr>
              <a:t>The tool can also be directly accessed using </a:t>
            </a:r>
            <a:r>
              <a:rPr lang="en-IN" sz="863" dirty="0">
                <a:solidFill>
                  <a:srgbClr val="0000FF"/>
                </a:solidFill>
                <a:highlight>
                  <a:srgbClr val="FFFFFF"/>
                </a:highlight>
                <a:uFill>
                  <a:noFill/>
                </a:uFill>
                <a:hlinkClick r:id="rId6">
                  <a:extLst>
                    <a:ext uri="{A12FA001-AC4F-418D-AE19-62706E023703}">
                      <ahyp:hlinkClr xmlns:ahyp="http://schemas.microsoft.com/office/drawing/2018/hyperlinkcolor" val="tx"/>
                    </a:ext>
                  </a:extLst>
                </a:hlinkClick>
              </a:rPr>
              <a:t>https://tbscreeningtool.nikshay.in</a:t>
            </a:r>
            <a:endParaRPr sz="1050" dirty="0">
              <a:solidFill>
                <a:srgbClr val="0000FF"/>
              </a:solidFill>
              <a:highlight>
                <a:srgbClr val="FFFFFF"/>
              </a:highlight>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gd4d9deea70_0_0"/>
          <p:cNvPicPr preferRelativeResize="0"/>
          <p:nvPr/>
        </p:nvPicPr>
        <p:blipFill rotWithShape="1">
          <a:blip r:embed="rId3">
            <a:alphaModFix/>
          </a:blip>
          <a:srcRect/>
          <a:stretch/>
        </p:blipFill>
        <p:spPr>
          <a:xfrm>
            <a:off x="1397395" y="523183"/>
            <a:ext cx="7059047" cy="4273845"/>
          </a:xfrm>
          <a:prstGeom prst="rect">
            <a:avLst/>
          </a:prstGeom>
          <a:noFill/>
          <a:ln>
            <a:noFill/>
          </a:ln>
        </p:spPr>
      </p:pic>
      <p:pic>
        <p:nvPicPr>
          <p:cNvPr id="237" name="Google Shape;237;gd4d9deea70_0_0"/>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238" name="Google Shape;238;gd4d9deea70_0_0"/>
          <p:cNvSpPr txBox="1"/>
          <p:nvPr/>
        </p:nvSpPr>
        <p:spPr>
          <a:xfrm>
            <a:off x="1955042" y="0"/>
            <a:ext cx="7083225" cy="523125"/>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2400">
                <a:solidFill>
                  <a:srgbClr val="FFFFFF"/>
                </a:solidFill>
                <a:latin typeface="Calibri"/>
                <a:ea typeface="Calibri"/>
                <a:cs typeface="Calibri"/>
                <a:sym typeface="Calibri"/>
              </a:rPr>
              <a:t>Click on the module to start screening</a:t>
            </a:r>
            <a:endParaRPr sz="2400">
              <a:solidFill>
                <a:srgbClr val="FFFFFF"/>
              </a:solidFill>
              <a:latin typeface="Calibri"/>
              <a:ea typeface="Calibri"/>
              <a:cs typeface="Calibri"/>
              <a:sym typeface="Calibri"/>
            </a:endParaRPr>
          </a:p>
        </p:txBody>
      </p:sp>
      <p:sp>
        <p:nvSpPr>
          <p:cNvPr id="239" name="Google Shape;239;gd4d9deea70_0_0"/>
          <p:cNvSpPr/>
          <p:nvPr/>
        </p:nvSpPr>
        <p:spPr>
          <a:xfrm>
            <a:off x="8215952" y="557253"/>
            <a:ext cx="822375" cy="234900"/>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sp>
        <p:nvSpPr>
          <p:cNvPr id="240" name="Google Shape;240;gd4d9deea70_0_0"/>
          <p:cNvSpPr/>
          <p:nvPr/>
        </p:nvSpPr>
        <p:spPr>
          <a:xfrm>
            <a:off x="8215952" y="668690"/>
            <a:ext cx="822375" cy="234900"/>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sp>
        <p:nvSpPr>
          <p:cNvPr id="241" name="Google Shape;241;gd4d9deea70_0_0"/>
          <p:cNvSpPr/>
          <p:nvPr/>
        </p:nvSpPr>
        <p:spPr>
          <a:xfrm flipH="1">
            <a:off x="6037503" y="4566160"/>
            <a:ext cx="2178450" cy="230850"/>
          </a:xfrm>
          <a:prstGeom prst="wedgeRectCallout">
            <a:avLst>
              <a:gd name="adj1" fmla="val 67388"/>
              <a:gd name="adj2" fmla="val -63641"/>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noAutofit/>
          </a:bodyPr>
          <a:lstStyle/>
          <a:p>
            <a:pPr algn="ctr" defTabSz="685800"/>
            <a:r>
              <a:rPr lang="en-IN" sz="1050">
                <a:latin typeface="Corbel"/>
                <a:ea typeface="Corbel"/>
                <a:cs typeface="Corbel"/>
                <a:sym typeface="Corbel"/>
              </a:rPr>
              <a:t>Click on Get Started</a:t>
            </a:r>
            <a:endParaRPr sz="1050">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5"/>
          <p:cNvPicPr preferRelativeResize="0"/>
          <p:nvPr/>
        </p:nvPicPr>
        <p:blipFill rotWithShape="1">
          <a:blip r:embed="rId3">
            <a:alphaModFix/>
          </a:blip>
          <a:srcRect/>
          <a:stretch/>
        </p:blipFill>
        <p:spPr>
          <a:xfrm>
            <a:off x="322075" y="567378"/>
            <a:ext cx="4515398" cy="3990468"/>
          </a:xfrm>
          <a:prstGeom prst="rect">
            <a:avLst/>
          </a:prstGeom>
          <a:noFill/>
          <a:ln>
            <a:noFill/>
          </a:ln>
        </p:spPr>
      </p:pic>
      <p:pic>
        <p:nvPicPr>
          <p:cNvPr id="247" name="Google Shape;247;p45"/>
          <p:cNvPicPr preferRelativeResize="0"/>
          <p:nvPr/>
        </p:nvPicPr>
        <p:blipFill rotWithShape="1">
          <a:blip r:embed="rId4">
            <a:alphaModFix/>
          </a:blip>
          <a:srcRect/>
          <a:stretch/>
        </p:blipFill>
        <p:spPr>
          <a:xfrm>
            <a:off x="4837473" y="595779"/>
            <a:ext cx="4107425" cy="3879031"/>
          </a:xfrm>
          <a:prstGeom prst="rect">
            <a:avLst/>
          </a:prstGeom>
          <a:noFill/>
          <a:ln>
            <a:noFill/>
          </a:ln>
        </p:spPr>
      </p:pic>
      <p:pic>
        <p:nvPicPr>
          <p:cNvPr id="248" name="Google Shape;248;p45"/>
          <p:cNvPicPr preferRelativeResize="0"/>
          <p:nvPr/>
        </p:nvPicPr>
        <p:blipFill rotWithShape="1">
          <a:blip r:embed="rId3">
            <a:alphaModFix/>
          </a:blip>
          <a:srcRect/>
          <a:stretch/>
        </p:blipFill>
        <p:spPr>
          <a:xfrm>
            <a:off x="331836" y="557253"/>
            <a:ext cx="4515398" cy="3990468"/>
          </a:xfrm>
          <a:prstGeom prst="rect">
            <a:avLst/>
          </a:prstGeom>
          <a:noFill/>
          <a:ln>
            <a:noFill/>
          </a:ln>
        </p:spPr>
      </p:pic>
      <p:pic>
        <p:nvPicPr>
          <p:cNvPr id="249" name="Google Shape;249;p45"/>
          <p:cNvPicPr preferRelativeResize="0"/>
          <p:nvPr/>
        </p:nvPicPr>
        <p:blipFill rotWithShape="1">
          <a:blip r:embed="rId5">
            <a:alphaModFix/>
          </a:blip>
          <a:srcRect/>
          <a:stretch/>
        </p:blipFill>
        <p:spPr>
          <a:xfrm>
            <a:off x="256103" y="0"/>
            <a:ext cx="1381781" cy="557253"/>
          </a:xfrm>
          <a:prstGeom prst="rect">
            <a:avLst/>
          </a:prstGeom>
          <a:noFill/>
          <a:ln>
            <a:noFill/>
          </a:ln>
        </p:spPr>
      </p:pic>
      <p:sp>
        <p:nvSpPr>
          <p:cNvPr id="250" name="Google Shape;250;p45"/>
          <p:cNvSpPr txBox="1"/>
          <p:nvPr/>
        </p:nvSpPr>
        <p:spPr>
          <a:xfrm>
            <a:off x="1957388" y="-86560"/>
            <a:ext cx="7080843" cy="665494"/>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2250">
                <a:solidFill>
                  <a:srgbClr val="FFFFFF"/>
                </a:solidFill>
                <a:latin typeface="Calibri"/>
                <a:ea typeface="Calibri"/>
                <a:cs typeface="Calibri"/>
                <a:sym typeface="Calibri"/>
              </a:rPr>
              <a:t>Click on Self (Image 1) or Others (Image 2) and press Next…</a:t>
            </a:r>
            <a:endParaRPr sz="2250">
              <a:solidFill>
                <a:srgbClr val="FFFFFF"/>
              </a:solidFill>
              <a:latin typeface="Calibri"/>
              <a:ea typeface="Calibri"/>
              <a:cs typeface="Calibri"/>
              <a:sym typeface="Calibri"/>
            </a:endParaRPr>
          </a:p>
        </p:txBody>
      </p:sp>
      <p:sp>
        <p:nvSpPr>
          <p:cNvPr id="251" name="Google Shape;251;p45"/>
          <p:cNvSpPr txBox="1"/>
          <p:nvPr/>
        </p:nvSpPr>
        <p:spPr>
          <a:xfrm>
            <a:off x="626807" y="730046"/>
            <a:ext cx="1467464" cy="253885"/>
          </a:xfrm>
          <a:prstGeom prst="rect">
            <a:avLst/>
          </a:prstGeom>
          <a:noFill/>
          <a:ln w="9525" cap="flat" cmpd="sng">
            <a:solidFill>
              <a:srgbClr val="2A2A2A"/>
            </a:solidFill>
            <a:prstDash val="solid"/>
            <a:round/>
            <a:headEnd type="none" w="sm" len="sm"/>
            <a:tailEnd type="none" w="sm" len="sm"/>
          </a:ln>
        </p:spPr>
        <p:txBody>
          <a:bodyPr spcFirstLastPara="1" wrap="square" lIns="68569" tIns="34275" rIns="68569" bIns="34275" anchor="t" anchorCtr="0">
            <a:spAutoFit/>
          </a:bodyPr>
          <a:lstStyle/>
          <a:p>
            <a:pPr defTabSz="685800"/>
            <a:r>
              <a:rPr lang="en-IN" sz="1200" b="1">
                <a:latin typeface="Calibri"/>
                <a:ea typeface="Calibri"/>
                <a:cs typeface="Calibri"/>
                <a:sym typeface="Calibri"/>
              </a:rPr>
              <a:t>Image 1 – for Self</a:t>
            </a:r>
            <a:endParaRPr sz="1200" b="1">
              <a:latin typeface="Calibri"/>
              <a:ea typeface="Calibri"/>
              <a:cs typeface="Calibri"/>
              <a:sym typeface="Calibri"/>
            </a:endParaRPr>
          </a:p>
        </p:txBody>
      </p:sp>
      <p:sp>
        <p:nvSpPr>
          <p:cNvPr id="252" name="Google Shape;252;p45"/>
          <p:cNvSpPr txBox="1"/>
          <p:nvPr/>
        </p:nvSpPr>
        <p:spPr>
          <a:xfrm>
            <a:off x="4959161" y="733731"/>
            <a:ext cx="1467464" cy="253885"/>
          </a:xfrm>
          <a:prstGeom prst="rect">
            <a:avLst/>
          </a:prstGeom>
          <a:noFill/>
          <a:ln w="9525" cap="flat" cmpd="sng">
            <a:solidFill>
              <a:srgbClr val="2A2A2A"/>
            </a:solidFill>
            <a:prstDash val="solid"/>
            <a:round/>
            <a:headEnd type="none" w="sm" len="sm"/>
            <a:tailEnd type="none" w="sm" len="sm"/>
          </a:ln>
        </p:spPr>
        <p:txBody>
          <a:bodyPr spcFirstLastPara="1" wrap="square" lIns="68569" tIns="34275" rIns="68569" bIns="34275" anchor="t" anchorCtr="0">
            <a:spAutoFit/>
          </a:bodyPr>
          <a:lstStyle/>
          <a:p>
            <a:pPr defTabSz="685800"/>
            <a:r>
              <a:rPr lang="en-IN" sz="1200" b="1">
                <a:latin typeface="Calibri"/>
                <a:ea typeface="Calibri"/>
                <a:cs typeface="Calibri"/>
                <a:sym typeface="Calibri"/>
              </a:rPr>
              <a:t>Image 2 – for Others</a:t>
            </a:r>
            <a:endParaRPr sz="1200" b="1">
              <a:latin typeface="Calibri"/>
              <a:ea typeface="Calibri"/>
              <a:cs typeface="Calibri"/>
              <a:sym typeface="Calibri"/>
            </a:endParaRPr>
          </a:p>
        </p:txBody>
      </p:sp>
      <p:sp>
        <p:nvSpPr>
          <p:cNvPr id="253" name="Google Shape;253;p45"/>
          <p:cNvSpPr txBox="1"/>
          <p:nvPr/>
        </p:nvSpPr>
        <p:spPr>
          <a:xfrm>
            <a:off x="626807" y="730046"/>
            <a:ext cx="1467464" cy="253885"/>
          </a:xfrm>
          <a:prstGeom prst="rect">
            <a:avLst/>
          </a:prstGeom>
          <a:noFill/>
          <a:ln w="9525" cap="flat" cmpd="sng">
            <a:solidFill>
              <a:srgbClr val="2A2A2A"/>
            </a:solidFill>
            <a:prstDash val="solid"/>
            <a:round/>
            <a:headEnd type="none" w="sm" len="sm"/>
            <a:tailEnd type="none" w="sm" len="sm"/>
          </a:ln>
        </p:spPr>
        <p:txBody>
          <a:bodyPr spcFirstLastPara="1" wrap="square" lIns="68569" tIns="34275" rIns="68569" bIns="34275" anchor="t" anchorCtr="0">
            <a:spAutoFit/>
          </a:bodyPr>
          <a:lstStyle/>
          <a:p>
            <a:pPr defTabSz="685800"/>
            <a:r>
              <a:rPr lang="en-IN" sz="1200" b="1">
                <a:latin typeface="Calibri"/>
                <a:ea typeface="Calibri"/>
                <a:cs typeface="Calibri"/>
                <a:sym typeface="Calibri"/>
              </a:rPr>
              <a:t>Image 1 – for Self</a:t>
            </a:r>
            <a:endParaRPr sz="1200" b="1">
              <a:latin typeface="Calibri"/>
              <a:ea typeface="Calibri"/>
              <a:cs typeface="Calibri"/>
              <a:sym typeface="Calibri"/>
            </a:endParaRPr>
          </a:p>
        </p:txBody>
      </p:sp>
      <p:sp>
        <p:nvSpPr>
          <p:cNvPr id="254" name="Google Shape;254;p45"/>
          <p:cNvSpPr txBox="1"/>
          <p:nvPr/>
        </p:nvSpPr>
        <p:spPr>
          <a:xfrm>
            <a:off x="4959161" y="732115"/>
            <a:ext cx="1467464" cy="253885"/>
          </a:xfrm>
          <a:prstGeom prst="rect">
            <a:avLst/>
          </a:prstGeom>
          <a:noFill/>
          <a:ln w="9525" cap="flat" cmpd="sng">
            <a:solidFill>
              <a:srgbClr val="2A2A2A"/>
            </a:solidFill>
            <a:prstDash val="solid"/>
            <a:round/>
            <a:headEnd type="none" w="sm" len="sm"/>
            <a:tailEnd type="none" w="sm" len="sm"/>
          </a:ln>
        </p:spPr>
        <p:txBody>
          <a:bodyPr spcFirstLastPara="1" wrap="square" lIns="68569" tIns="34275" rIns="68569" bIns="34275" anchor="t" anchorCtr="0">
            <a:spAutoFit/>
          </a:bodyPr>
          <a:lstStyle/>
          <a:p>
            <a:pPr defTabSz="685800"/>
            <a:r>
              <a:rPr lang="en-IN" sz="1200" b="1">
                <a:latin typeface="Calibri"/>
                <a:ea typeface="Calibri"/>
                <a:cs typeface="Calibri"/>
                <a:sym typeface="Calibri"/>
              </a:rPr>
              <a:t>Image 2 – for Others</a:t>
            </a:r>
            <a:endParaRPr sz="1200" b="1">
              <a:latin typeface="Calibri"/>
              <a:ea typeface="Calibri"/>
              <a:cs typeface="Calibri"/>
              <a:sym typeface="Calibri"/>
            </a:endParaRPr>
          </a:p>
        </p:txBody>
      </p:sp>
      <p:sp>
        <p:nvSpPr>
          <p:cNvPr id="255" name="Google Shape;255;p45"/>
          <p:cNvSpPr/>
          <p:nvPr/>
        </p:nvSpPr>
        <p:spPr>
          <a:xfrm flipH="1">
            <a:off x="3341986" y="3988814"/>
            <a:ext cx="1059887" cy="230802"/>
          </a:xfrm>
          <a:prstGeom prst="wedgeRectCallout">
            <a:avLst>
              <a:gd name="adj1" fmla="val 69293"/>
              <a:gd name="adj2" fmla="val -63682"/>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2. Click on Next</a:t>
            </a:r>
            <a:endParaRPr sz="1050">
              <a:latin typeface="Corbel"/>
              <a:ea typeface="Corbel"/>
              <a:cs typeface="Corbel"/>
              <a:sym typeface="Corbel"/>
            </a:endParaRPr>
          </a:p>
        </p:txBody>
      </p:sp>
      <p:sp>
        <p:nvSpPr>
          <p:cNvPr id="256" name="Google Shape;256;p45"/>
          <p:cNvSpPr/>
          <p:nvPr/>
        </p:nvSpPr>
        <p:spPr>
          <a:xfrm flipH="1">
            <a:off x="451291" y="2536097"/>
            <a:ext cx="1059887" cy="230802"/>
          </a:xfrm>
          <a:prstGeom prst="wedgeRectCallout">
            <a:avLst>
              <a:gd name="adj1" fmla="val -32287"/>
              <a:gd name="adj2" fmla="val 67297"/>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1. Click on Self</a:t>
            </a:r>
            <a:endParaRPr sz="1050">
              <a:latin typeface="Corbel"/>
              <a:ea typeface="Corbel"/>
              <a:cs typeface="Corbel"/>
              <a:sym typeface="Corbel"/>
            </a:endParaRPr>
          </a:p>
        </p:txBody>
      </p:sp>
      <p:sp>
        <p:nvSpPr>
          <p:cNvPr id="257" name="Google Shape;257;p45"/>
          <p:cNvSpPr/>
          <p:nvPr/>
        </p:nvSpPr>
        <p:spPr>
          <a:xfrm flipH="1">
            <a:off x="3332224" y="3997218"/>
            <a:ext cx="1059887" cy="230802"/>
          </a:xfrm>
          <a:prstGeom prst="wedgeRectCallout">
            <a:avLst>
              <a:gd name="adj1" fmla="val 69293"/>
              <a:gd name="adj2" fmla="val -63682"/>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2. Click on Next</a:t>
            </a:r>
            <a:endParaRPr sz="1050">
              <a:latin typeface="Corbel"/>
              <a:ea typeface="Corbel"/>
              <a:cs typeface="Corbel"/>
              <a:sym typeface="Corbel"/>
            </a:endParaRPr>
          </a:p>
        </p:txBody>
      </p:sp>
      <p:sp>
        <p:nvSpPr>
          <p:cNvPr id="258" name="Google Shape;258;p45"/>
          <p:cNvSpPr/>
          <p:nvPr/>
        </p:nvSpPr>
        <p:spPr>
          <a:xfrm flipH="1">
            <a:off x="441529" y="2544501"/>
            <a:ext cx="1059887" cy="230802"/>
          </a:xfrm>
          <a:prstGeom prst="wedgeRectCallout">
            <a:avLst>
              <a:gd name="adj1" fmla="val -32287"/>
              <a:gd name="adj2" fmla="val 67297"/>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1. Click on Self</a:t>
            </a:r>
            <a:endParaRPr sz="1050">
              <a:latin typeface="Corbel"/>
              <a:ea typeface="Corbel"/>
              <a:cs typeface="Corbel"/>
              <a:sym typeface="Corbel"/>
            </a:endParaRPr>
          </a:p>
        </p:txBody>
      </p:sp>
      <p:sp>
        <p:nvSpPr>
          <p:cNvPr id="259" name="Google Shape;259;p45"/>
          <p:cNvSpPr/>
          <p:nvPr/>
        </p:nvSpPr>
        <p:spPr>
          <a:xfrm flipH="1">
            <a:off x="7694074" y="3986157"/>
            <a:ext cx="1059887" cy="230802"/>
          </a:xfrm>
          <a:prstGeom prst="wedgeRectCallout">
            <a:avLst>
              <a:gd name="adj1" fmla="val 69293"/>
              <a:gd name="adj2" fmla="val -63682"/>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2. Click on Next</a:t>
            </a:r>
            <a:endParaRPr sz="1050">
              <a:latin typeface="Corbel"/>
              <a:ea typeface="Corbel"/>
              <a:cs typeface="Corbel"/>
              <a:sym typeface="Corbel"/>
            </a:endParaRPr>
          </a:p>
        </p:txBody>
      </p:sp>
      <p:sp>
        <p:nvSpPr>
          <p:cNvPr id="260" name="Google Shape;260;p45"/>
          <p:cNvSpPr/>
          <p:nvPr/>
        </p:nvSpPr>
        <p:spPr>
          <a:xfrm flipH="1">
            <a:off x="7789937" y="2998015"/>
            <a:ext cx="1059887" cy="230802"/>
          </a:xfrm>
          <a:prstGeom prst="wedgeRectCallout">
            <a:avLst>
              <a:gd name="adj1" fmla="val 24764"/>
              <a:gd name="adj2" fmla="val 89660"/>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1. Click on Other</a:t>
            </a:r>
            <a:endParaRPr sz="1050">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6"/>
          <p:cNvPicPr preferRelativeResize="0"/>
          <p:nvPr/>
        </p:nvPicPr>
        <p:blipFill rotWithShape="1">
          <a:blip r:embed="rId3">
            <a:alphaModFix/>
          </a:blip>
          <a:srcRect/>
          <a:stretch/>
        </p:blipFill>
        <p:spPr>
          <a:xfrm>
            <a:off x="1955041" y="523183"/>
            <a:ext cx="4458245" cy="4336100"/>
          </a:xfrm>
          <a:prstGeom prst="rect">
            <a:avLst/>
          </a:prstGeom>
          <a:noFill/>
          <a:ln>
            <a:noFill/>
          </a:ln>
        </p:spPr>
      </p:pic>
      <p:pic>
        <p:nvPicPr>
          <p:cNvPr id="266" name="Google Shape;266;p46"/>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267" name="Google Shape;267;p46"/>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1800">
                <a:solidFill>
                  <a:srgbClr val="FFFFFF"/>
                </a:solidFill>
                <a:latin typeface="Calibri"/>
                <a:ea typeface="Calibri"/>
                <a:cs typeface="Calibri"/>
                <a:sym typeface="Calibri"/>
              </a:rPr>
              <a:t>For Others, select the relationship </a:t>
            </a:r>
            <a:endParaRPr sz="1800">
              <a:solidFill>
                <a:srgbClr val="FFFFFF"/>
              </a:solidFill>
              <a:latin typeface="Calibri"/>
              <a:ea typeface="Calibri"/>
              <a:cs typeface="Calibri"/>
              <a:sym typeface="Calibri"/>
            </a:endParaRPr>
          </a:p>
        </p:txBody>
      </p:sp>
      <p:sp>
        <p:nvSpPr>
          <p:cNvPr id="268" name="Google Shape;268;p46"/>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sp>
        <p:nvSpPr>
          <p:cNvPr id="269" name="Google Shape;269;p46"/>
          <p:cNvSpPr/>
          <p:nvPr/>
        </p:nvSpPr>
        <p:spPr>
          <a:xfrm flipH="1">
            <a:off x="6401961" y="2641664"/>
            <a:ext cx="1561013" cy="715550"/>
          </a:xfrm>
          <a:prstGeom prst="wedgeRectCallout">
            <a:avLst>
              <a:gd name="adj1" fmla="val 60937"/>
              <a:gd name="adj2" fmla="val 22493"/>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1. Select an appropriate option, when you are checking the symptoms for Other</a:t>
            </a:r>
            <a:endParaRPr sz="1050">
              <a:latin typeface="Corbel"/>
              <a:ea typeface="Corbel"/>
              <a:cs typeface="Corbel"/>
              <a:sym typeface="Corbel"/>
            </a:endParaRPr>
          </a:p>
        </p:txBody>
      </p:sp>
      <p:sp>
        <p:nvSpPr>
          <p:cNvPr id="270" name="Google Shape;270;p46"/>
          <p:cNvSpPr/>
          <p:nvPr/>
        </p:nvSpPr>
        <p:spPr>
          <a:xfrm flipH="1">
            <a:off x="4861072" y="4462605"/>
            <a:ext cx="1059887" cy="230802"/>
          </a:xfrm>
          <a:prstGeom prst="wedgeRectCallout">
            <a:avLst>
              <a:gd name="adj1" fmla="val 69293"/>
              <a:gd name="adj2" fmla="val -63682"/>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2. Click on Next</a:t>
            </a:r>
            <a:endParaRPr sz="1050">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47"/>
          <p:cNvPicPr preferRelativeResize="0"/>
          <p:nvPr/>
        </p:nvPicPr>
        <p:blipFill rotWithShape="1">
          <a:blip r:embed="rId3">
            <a:alphaModFix/>
          </a:blip>
          <a:srcRect/>
          <a:stretch/>
        </p:blipFill>
        <p:spPr>
          <a:xfrm>
            <a:off x="4579466" y="808321"/>
            <a:ext cx="4476429" cy="4087427"/>
          </a:xfrm>
          <a:prstGeom prst="rect">
            <a:avLst/>
          </a:prstGeom>
          <a:noFill/>
          <a:ln>
            <a:noFill/>
          </a:ln>
        </p:spPr>
      </p:pic>
      <p:pic>
        <p:nvPicPr>
          <p:cNvPr id="276" name="Google Shape;276;p47"/>
          <p:cNvPicPr preferRelativeResize="0"/>
          <p:nvPr/>
        </p:nvPicPr>
        <p:blipFill rotWithShape="1">
          <a:blip r:embed="rId4">
            <a:alphaModFix/>
          </a:blip>
          <a:srcRect/>
          <a:stretch/>
        </p:blipFill>
        <p:spPr>
          <a:xfrm>
            <a:off x="97201" y="809005"/>
            <a:ext cx="4449260" cy="4099085"/>
          </a:xfrm>
          <a:prstGeom prst="rect">
            <a:avLst/>
          </a:prstGeom>
          <a:noFill/>
          <a:ln>
            <a:noFill/>
          </a:ln>
        </p:spPr>
      </p:pic>
      <p:pic>
        <p:nvPicPr>
          <p:cNvPr id="277" name="Google Shape;277;p47"/>
          <p:cNvPicPr preferRelativeResize="0"/>
          <p:nvPr/>
        </p:nvPicPr>
        <p:blipFill rotWithShape="1">
          <a:blip r:embed="rId5">
            <a:alphaModFix/>
          </a:blip>
          <a:srcRect/>
          <a:stretch/>
        </p:blipFill>
        <p:spPr>
          <a:xfrm>
            <a:off x="256103" y="0"/>
            <a:ext cx="1381781" cy="557253"/>
          </a:xfrm>
          <a:prstGeom prst="rect">
            <a:avLst/>
          </a:prstGeom>
          <a:noFill/>
          <a:ln>
            <a:noFill/>
          </a:ln>
        </p:spPr>
      </p:pic>
      <p:sp>
        <p:nvSpPr>
          <p:cNvPr id="278" name="Google Shape;278;p47"/>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1800">
                <a:solidFill>
                  <a:srgbClr val="FFFFFF"/>
                </a:solidFill>
                <a:latin typeface="Calibri"/>
                <a:ea typeface="Calibri"/>
                <a:cs typeface="Calibri"/>
                <a:sym typeface="Calibri"/>
              </a:rPr>
              <a:t>Enter mobile number to get the OTP and initiate the Verification</a:t>
            </a:r>
            <a:endParaRPr sz="1800">
              <a:solidFill>
                <a:srgbClr val="FFFFFF"/>
              </a:solidFill>
              <a:latin typeface="Calibri"/>
              <a:ea typeface="Calibri"/>
              <a:cs typeface="Calibri"/>
              <a:sym typeface="Calibri"/>
            </a:endParaRPr>
          </a:p>
        </p:txBody>
      </p:sp>
      <p:sp>
        <p:nvSpPr>
          <p:cNvPr id="279" name="Google Shape;279;p47"/>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sp>
        <p:nvSpPr>
          <p:cNvPr id="280" name="Google Shape;280;p47"/>
          <p:cNvSpPr/>
          <p:nvPr/>
        </p:nvSpPr>
        <p:spPr>
          <a:xfrm flipH="1">
            <a:off x="3492596" y="2459714"/>
            <a:ext cx="910973" cy="392385"/>
          </a:xfrm>
          <a:prstGeom prst="wedgeRectCallout">
            <a:avLst>
              <a:gd name="adj1" fmla="val 65923"/>
              <a:gd name="adj2" fmla="val 54587"/>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2. Click to get the OTP </a:t>
            </a:r>
            <a:endParaRPr sz="1050">
              <a:latin typeface="Corbel"/>
              <a:ea typeface="Corbel"/>
              <a:cs typeface="Corbel"/>
              <a:sym typeface="Corbel"/>
            </a:endParaRPr>
          </a:p>
        </p:txBody>
      </p:sp>
      <p:sp>
        <p:nvSpPr>
          <p:cNvPr id="281" name="Google Shape;281;p47"/>
          <p:cNvSpPr/>
          <p:nvPr/>
        </p:nvSpPr>
        <p:spPr>
          <a:xfrm flipH="1">
            <a:off x="362212" y="1982737"/>
            <a:ext cx="761018" cy="715550"/>
          </a:xfrm>
          <a:prstGeom prst="wedgeRectCallout">
            <a:avLst>
              <a:gd name="adj1" fmla="val -54051"/>
              <a:gd name="adj2" fmla="val 70061"/>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1. Enter your valid mobile number</a:t>
            </a:r>
            <a:endParaRPr sz="1050">
              <a:latin typeface="Corbel"/>
              <a:ea typeface="Corbel"/>
              <a:cs typeface="Corbel"/>
              <a:sym typeface="Corbel"/>
            </a:endParaRPr>
          </a:p>
        </p:txBody>
      </p:sp>
      <p:sp>
        <p:nvSpPr>
          <p:cNvPr id="282" name="Google Shape;282;p47"/>
          <p:cNvSpPr/>
          <p:nvPr/>
        </p:nvSpPr>
        <p:spPr>
          <a:xfrm flipH="1">
            <a:off x="97202" y="3910324"/>
            <a:ext cx="1059887" cy="553968"/>
          </a:xfrm>
          <a:prstGeom prst="wedgeRectCallout">
            <a:avLst>
              <a:gd name="adj1" fmla="val -58834"/>
              <a:gd name="adj2" fmla="val -26276"/>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3. Click on the Box to agree with the T&amp;C</a:t>
            </a:r>
            <a:endParaRPr sz="1050">
              <a:latin typeface="Corbel"/>
              <a:ea typeface="Corbel"/>
              <a:cs typeface="Corbel"/>
              <a:sym typeface="Corbel"/>
            </a:endParaRPr>
          </a:p>
        </p:txBody>
      </p:sp>
      <p:sp>
        <p:nvSpPr>
          <p:cNvPr id="283" name="Google Shape;283;p47"/>
          <p:cNvSpPr/>
          <p:nvPr/>
        </p:nvSpPr>
        <p:spPr>
          <a:xfrm flipH="1">
            <a:off x="3227124" y="4620671"/>
            <a:ext cx="1059887" cy="230802"/>
          </a:xfrm>
          <a:prstGeom prst="wedgeRectCallout">
            <a:avLst>
              <a:gd name="adj1" fmla="val 78316"/>
              <a:gd name="adj2" fmla="val -66044"/>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4. Click to Verify</a:t>
            </a:r>
            <a:endParaRPr sz="1050">
              <a:latin typeface="Corbel"/>
              <a:ea typeface="Corbel"/>
              <a:cs typeface="Corbel"/>
              <a:sym typeface="Corbel"/>
            </a:endParaRPr>
          </a:p>
        </p:txBody>
      </p:sp>
      <p:sp>
        <p:nvSpPr>
          <p:cNvPr id="284" name="Google Shape;284;p47"/>
          <p:cNvSpPr txBox="1"/>
          <p:nvPr/>
        </p:nvSpPr>
        <p:spPr>
          <a:xfrm>
            <a:off x="1215128" y="2780800"/>
            <a:ext cx="835819" cy="230802"/>
          </a:xfrm>
          <a:prstGeom prst="rect">
            <a:avLst/>
          </a:prstGeom>
          <a:noFill/>
          <a:ln>
            <a:noFill/>
          </a:ln>
        </p:spPr>
        <p:txBody>
          <a:bodyPr spcFirstLastPara="1" wrap="square" lIns="68569" tIns="34275" rIns="68569" bIns="34275" anchor="t" anchorCtr="0">
            <a:spAutoFit/>
          </a:bodyPr>
          <a:lstStyle/>
          <a:p>
            <a:pPr defTabSz="685800"/>
            <a:r>
              <a:rPr lang="en-IN" sz="1050"/>
              <a:t>XXXXXXX</a:t>
            </a:r>
            <a:endParaRPr sz="1050"/>
          </a:p>
        </p:txBody>
      </p:sp>
      <p:sp>
        <p:nvSpPr>
          <p:cNvPr id="285" name="Google Shape;285;p47"/>
          <p:cNvSpPr txBox="1"/>
          <p:nvPr/>
        </p:nvSpPr>
        <p:spPr>
          <a:xfrm>
            <a:off x="1215128" y="3414021"/>
            <a:ext cx="835819" cy="230802"/>
          </a:xfrm>
          <a:prstGeom prst="rect">
            <a:avLst/>
          </a:prstGeom>
          <a:noFill/>
          <a:ln>
            <a:noFill/>
          </a:ln>
        </p:spPr>
        <p:txBody>
          <a:bodyPr spcFirstLastPara="1" wrap="square" lIns="68569" tIns="34275" rIns="68569" bIns="34275" anchor="t" anchorCtr="0">
            <a:spAutoFit/>
          </a:bodyPr>
          <a:lstStyle/>
          <a:p>
            <a:pPr defTabSz="685800"/>
            <a:r>
              <a:rPr lang="en-IN" sz="1050"/>
              <a:t>XXXX</a:t>
            </a:r>
            <a:endParaRPr sz="1050"/>
          </a:p>
        </p:txBody>
      </p:sp>
      <p:sp>
        <p:nvSpPr>
          <p:cNvPr id="286" name="Google Shape;286;p47"/>
          <p:cNvSpPr txBox="1"/>
          <p:nvPr/>
        </p:nvSpPr>
        <p:spPr>
          <a:xfrm>
            <a:off x="151686" y="848034"/>
            <a:ext cx="1467464" cy="253885"/>
          </a:xfrm>
          <a:prstGeom prst="rect">
            <a:avLst/>
          </a:prstGeom>
          <a:noFill/>
          <a:ln>
            <a:noFill/>
          </a:ln>
        </p:spPr>
        <p:txBody>
          <a:bodyPr spcFirstLastPara="1" wrap="square" lIns="68569" tIns="34275" rIns="68569" bIns="34275" anchor="t" anchorCtr="0">
            <a:spAutoFit/>
          </a:bodyPr>
          <a:lstStyle/>
          <a:p>
            <a:pPr defTabSz="685800"/>
            <a:r>
              <a:rPr lang="en-IN" sz="1200" b="1">
                <a:latin typeface="Calibri"/>
                <a:ea typeface="Calibri"/>
                <a:cs typeface="Calibri"/>
                <a:sym typeface="Calibri"/>
              </a:rPr>
              <a:t>Image 1 – for Self</a:t>
            </a:r>
            <a:endParaRPr sz="1200" b="1">
              <a:latin typeface="Calibri"/>
              <a:ea typeface="Calibri"/>
              <a:cs typeface="Calibri"/>
              <a:sym typeface="Calibri"/>
            </a:endParaRPr>
          </a:p>
        </p:txBody>
      </p:sp>
      <p:sp>
        <p:nvSpPr>
          <p:cNvPr id="287" name="Google Shape;287;p47"/>
          <p:cNvSpPr txBox="1"/>
          <p:nvPr/>
        </p:nvSpPr>
        <p:spPr>
          <a:xfrm>
            <a:off x="4749512" y="836971"/>
            <a:ext cx="1467464" cy="253885"/>
          </a:xfrm>
          <a:prstGeom prst="rect">
            <a:avLst/>
          </a:prstGeom>
          <a:noFill/>
          <a:ln>
            <a:noFill/>
          </a:ln>
        </p:spPr>
        <p:txBody>
          <a:bodyPr spcFirstLastPara="1" wrap="square" lIns="68569" tIns="34275" rIns="68569" bIns="34275" anchor="t" anchorCtr="0">
            <a:spAutoFit/>
          </a:bodyPr>
          <a:lstStyle/>
          <a:p>
            <a:pPr defTabSz="685800"/>
            <a:r>
              <a:rPr lang="en-IN" sz="1200" b="1">
                <a:latin typeface="Calibri"/>
                <a:ea typeface="Calibri"/>
                <a:cs typeface="Calibri"/>
                <a:sym typeface="Calibri"/>
              </a:rPr>
              <a:t>Image 2 – for Others</a:t>
            </a:r>
            <a:endParaRPr sz="1200" b="1">
              <a:latin typeface="Calibri"/>
              <a:ea typeface="Calibri"/>
              <a:cs typeface="Calibri"/>
              <a:sym typeface="Calibri"/>
            </a:endParaRPr>
          </a:p>
        </p:txBody>
      </p:sp>
      <p:sp>
        <p:nvSpPr>
          <p:cNvPr id="288" name="Google Shape;288;p47"/>
          <p:cNvSpPr/>
          <p:nvPr/>
        </p:nvSpPr>
        <p:spPr>
          <a:xfrm flipH="1">
            <a:off x="4624151" y="1988051"/>
            <a:ext cx="773773" cy="715550"/>
          </a:xfrm>
          <a:prstGeom prst="wedgeRectCallout">
            <a:avLst>
              <a:gd name="adj1" fmla="val -82823"/>
              <a:gd name="adj2" fmla="val 51423"/>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1. Enter your valid mobile number</a:t>
            </a:r>
            <a:endParaRPr sz="1050">
              <a:latin typeface="Corbel"/>
              <a:ea typeface="Corbel"/>
              <a:cs typeface="Corbel"/>
              <a:sym typeface="Corbel"/>
            </a:endParaRPr>
          </a:p>
        </p:txBody>
      </p:sp>
      <p:sp>
        <p:nvSpPr>
          <p:cNvPr id="289" name="Google Shape;289;p47"/>
          <p:cNvSpPr/>
          <p:nvPr/>
        </p:nvSpPr>
        <p:spPr>
          <a:xfrm flipH="1">
            <a:off x="4609401" y="4222656"/>
            <a:ext cx="773773" cy="715550"/>
          </a:xfrm>
          <a:prstGeom prst="wedgeRectCallout">
            <a:avLst>
              <a:gd name="adj1" fmla="val -39755"/>
              <a:gd name="adj2" fmla="val -64388"/>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3. Click on the Box to agree with the T&amp;C</a:t>
            </a:r>
            <a:endParaRPr sz="1050">
              <a:latin typeface="Corbel"/>
              <a:ea typeface="Corbel"/>
              <a:cs typeface="Corbel"/>
              <a:sym typeface="Corbel"/>
            </a:endParaRPr>
          </a:p>
        </p:txBody>
      </p:sp>
      <p:sp>
        <p:nvSpPr>
          <p:cNvPr id="290" name="Google Shape;290;p47"/>
          <p:cNvSpPr/>
          <p:nvPr/>
        </p:nvSpPr>
        <p:spPr>
          <a:xfrm flipH="1">
            <a:off x="8215953" y="4197811"/>
            <a:ext cx="789905" cy="553968"/>
          </a:xfrm>
          <a:prstGeom prst="wedgeRectCallout">
            <a:avLst>
              <a:gd name="adj1" fmla="val 66233"/>
              <a:gd name="adj2" fmla="val -5880"/>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4. Click to Check Symptoms</a:t>
            </a:r>
            <a:endParaRPr sz="1050">
              <a:latin typeface="Corbel"/>
              <a:ea typeface="Corbel"/>
              <a:cs typeface="Corbel"/>
              <a:sym typeface="Corbel"/>
            </a:endParaRPr>
          </a:p>
        </p:txBody>
      </p:sp>
      <p:sp>
        <p:nvSpPr>
          <p:cNvPr id="291" name="Google Shape;291;p47"/>
          <p:cNvSpPr/>
          <p:nvPr/>
        </p:nvSpPr>
        <p:spPr>
          <a:xfrm flipH="1">
            <a:off x="8125711" y="2356761"/>
            <a:ext cx="912519" cy="392385"/>
          </a:xfrm>
          <a:prstGeom prst="wedgeRectCallout">
            <a:avLst>
              <a:gd name="adj1" fmla="val 65923"/>
              <a:gd name="adj2" fmla="val 54587"/>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2. Click to get the OTP </a:t>
            </a:r>
            <a:endParaRPr sz="1050">
              <a:latin typeface="Corbel"/>
              <a:ea typeface="Corbel"/>
              <a:cs typeface="Corbel"/>
              <a:sym typeface="Corbel"/>
            </a:endParaRPr>
          </a:p>
        </p:txBody>
      </p:sp>
      <p:sp>
        <p:nvSpPr>
          <p:cNvPr id="292" name="Google Shape;292;p47"/>
          <p:cNvSpPr txBox="1"/>
          <p:nvPr/>
        </p:nvSpPr>
        <p:spPr>
          <a:xfrm>
            <a:off x="5214430" y="2880568"/>
            <a:ext cx="835819" cy="230802"/>
          </a:xfrm>
          <a:prstGeom prst="rect">
            <a:avLst/>
          </a:prstGeom>
          <a:noFill/>
          <a:ln>
            <a:noFill/>
          </a:ln>
        </p:spPr>
        <p:txBody>
          <a:bodyPr spcFirstLastPara="1" wrap="square" lIns="68569" tIns="34275" rIns="68569" bIns="34275" anchor="t" anchorCtr="0">
            <a:spAutoFit/>
          </a:bodyPr>
          <a:lstStyle/>
          <a:p>
            <a:pPr defTabSz="685800"/>
            <a:r>
              <a:rPr lang="en-IN" sz="1050"/>
              <a:t>XXXXXXX</a:t>
            </a:r>
            <a:endParaRPr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48"/>
          <p:cNvPicPr preferRelativeResize="0"/>
          <p:nvPr/>
        </p:nvPicPr>
        <p:blipFill rotWithShape="1">
          <a:blip r:embed="rId3">
            <a:alphaModFix/>
          </a:blip>
          <a:srcRect/>
          <a:stretch/>
        </p:blipFill>
        <p:spPr>
          <a:xfrm>
            <a:off x="2049310" y="530557"/>
            <a:ext cx="3885518" cy="3864462"/>
          </a:xfrm>
          <a:prstGeom prst="rect">
            <a:avLst/>
          </a:prstGeom>
          <a:noFill/>
          <a:ln>
            <a:noFill/>
          </a:ln>
        </p:spPr>
      </p:pic>
      <p:pic>
        <p:nvPicPr>
          <p:cNvPr id="298" name="Google Shape;298;p48"/>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299" name="Google Shape;299;p48"/>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1800">
                <a:solidFill>
                  <a:srgbClr val="FFFFFF"/>
                </a:solidFill>
                <a:latin typeface="Calibri"/>
                <a:ea typeface="Calibri"/>
                <a:cs typeface="Calibri"/>
                <a:sym typeface="Calibri"/>
              </a:rPr>
              <a:t>Select the symptoms which you or the concerned person suffering from</a:t>
            </a:r>
            <a:endParaRPr sz="1800">
              <a:solidFill>
                <a:srgbClr val="FFFFFF"/>
              </a:solidFill>
              <a:latin typeface="Calibri"/>
              <a:ea typeface="Calibri"/>
              <a:cs typeface="Calibri"/>
              <a:sym typeface="Calibri"/>
            </a:endParaRPr>
          </a:p>
        </p:txBody>
      </p:sp>
      <p:sp>
        <p:nvSpPr>
          <p:cNvPr id="300" name="Google Shape;300;p48"/>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sp>
        <p:nvSpPr>
          <p:cNvPr id="301" name="Google Shape;301;p48"/>
          <p:cNvSpPr/>
          <p:nvPr/>
        </p:nvSpPr>
        <p:spPr>
          <a:xfrm flipH="1">
            <a:off x="5578578" y="2300980"/>
            <a:ext cx="1139318" cy="1038716"/>
          </a:xfrm>
          <a:prstGeom prst="wedgeRectCallout">
            <a:avLst>
              <a:gd name="adj1" fmla="val 67865"/>
              <a:gd name="adj2" fmla="val 8443"/>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1. Select the symptoms  from the listed options, otherwise, select “None of the above”</a:t>
            </a:r>
            <a:endParaRPr sz="1050">
              <a:latin typeface="Corbel"/>
              <a:ea typeface="Corbel"/>
              <a:cs typeface="Corbel"/>
              <a:sym typeface="Corbel"/>
            </a:endParaRPr>
          </a:p>
        </p:txBody>
      </p:sp>
      <p:sp>
        <p:nvSpPr>
          <p:cNvPr id="302" name="Google Shape;302;p48"/>
          <p:cNvSpPr/>
          <p:nvPr/>
        </p:nvSpPr>
        <p:spPr>
          <a:xfrm flipH="1">
            <a:off x="4488671" y="4201555"/>
            <a:ext cx="1059887" cy="230802"/>
          </a:xfrm>
          <a:prstGeom prst="wedgeRectCallout">
            <a:avLst>
              <a:gd name="adj1" fmla="val 69293"/>
              <a:gd name="adj2" fmla="val -63682"/>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2. Click on Next</a:t>
            </a:r>
            <a:endParaRPr sz="1050">
              <a:latin typeface="Corbel"/>
              <a:ea typeface="Corbel"/>
              <a:cs typeface="Corbel"/>
              <a:sym typeface="Corbel"/>
            </a:endParaRPr>
          </a:p>
        </p:txBody>
      </p:sp>
      <p:sp>
        <p:nvSpPr>
          <p:cNvPr id="303" name="Google Shape;303;p48"/>
          <p:cNvSpPr/>
          <p:nvPr/>
        </p:nvSpPr>
        <p:spPr>
          <a:xfrm>
            <a:off x="5125073" y="1963221"/>
            <a:ext cx="147477" cy="1922978"/>
          </a:xfrm>
          <a:prstGeom prst="rightBrace">
            <a:avLst>
              <a:gd name="adj1" fmla="val 0"/>
              <a:gd name="adj2" fmla="val 50000"/>
            </a:avLst>
          </a:prstGeom>
          <a:noFill/>
          <a:ln w="28575" cap="flat" cmpd="sng">
            <a:solidFill>
              <a:srgbClr val="5F5F5F"/>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2"/>
          <p:cNvSpPr txBox="1">
            <a:spLocks noGrp="1"/>
          </p:cNvSpPr>
          <p:nvPr>
            <p:ph type="body" idx="1"/>
          </p:nvPr>
        </p:nvSpPr>
        <p:spPr>
          <a:xfrm>
            <a:off x="352540" y="546262"/>
            <a:ext cx="8535333" cy="557253"/>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None/>
            </a:pPr>
            <a:r>
              <a:rPr lang="en" sz="1800" dirty="0">
                <a:solidFill>
                  <a:schemeClr val="dk1"/>
                </a:solidFill>
              </a:rPr>
              <a:t>TB Aarogya Sathi is for </a:t>
            </a:r>
            <a:r>
              <a:rPr lang="en" sz="1800" b="1" dirty="0">
                <a:solidFill>
                  <a:schemeClr val="dk1"/>
                </a:solidFill>
              </a:rPr>
              <a:t>Citizens</a:t>
            </a:r>
            <a:r>
              <a:rPr lang="en" sz="1800" dirty="0">
                <a:solidFill>
                  <a:schemeClr val="dk1"/>
                </a:solidFill>
              </a:rPr>
              <a:t> as well as </a:t>
            </a:r>
            <a:r>
              <a:rPr lang="en" sz="1800" b="1" dirty="0">
                <a:solidFill>
                  <a:schemeClr val="dk1"/>
                </a:solidFill>
              </a:rPr>
              <a:t>Patients</a:t>
            </a:r>
            <a:r>
              <a:rPr lang="en" sz="1800" dirty="0">
                <a:solidFill>
                  <a:schemeClr val="dk1"/>
                </a:solidFill>
              </a:rPr>
              <a:t> registered under Nikshay</a:t>
            </a:r>
            <a:endParaRPr sz="1800" dirty="0">
              <a:solidFill>
                <a:schemeClr val="dk1"/>
              </a:solidFill>
            </a:endParaRPr>
          </a:p>
        </p:txBody>
      </p:sp>
      <p:pic>
        <p:nvPicPr>
          <p:cNvPr id="262" name="Google Shape;262;p42"/>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263" name="Google Shape;263;p42"/>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700"/>
              <a:buFont typeface="Corbel"/>
              <a:buNone/>
              <a:tabLst/>
              <a:defRPr/>
            </a:pPr>
            <a:r>
              <a:rPr kumimoji="0" lang="en" sz="2700" b="0" i="0" u="none" strike="noStrike" kern="0" cap="none" spc="0" normalizeH="0" baseline="0" noProof="0">
                <a:ln>
                  <a:noFill/>
                </a:ln>
                <a:solidFill>
                  <a:srgbClr val="FFFFFF"/>
                </a:solidFill>
                <a:effectLst/>
                <a:uLnTx/>
                <a:uFillTx/>
                <a:latin typeface="Corbel"/>
                <a:ea typeface="Corbel"/>
                <a:cs typeface="Corbel"/>
                <a:sym typeface="Corbel"/>
              </a:rPr>
              <a:t>Overview of TB Aarogya Sathi</a:t>
            </a:r>
            <a:endParaRPr kumimoji="0" sz="2700" b="0" i="0" u="none" strike="noStrike" kern="0" cap="none" spc="0" normalizeH="0" baseline="0" noProof="0">
              <a:ln>
                <a:noFill/>
              </a:ln>
              <a:solidFill>
                <a:srgbClr val="FFFFFF"/>
              </a:solidFill>
              <a:effectLst/>
              <a:uLnTx/>
              <a:uFillTx/>
              <a:latin typeface="Corbel"/>
              <a:ea typeface="Corbel"/>
              <a:cs typeface="Corbel"/>
              <a:sym typeface="Corbel"/>
            </a:endParaRPr>
          </a:p>
        </p:txBody>
      </p:sp>
      <p:cxnSp>
        <p:nvCxnSpPr>
          <p:cNvPr id="3" name="Straight Connector 2">
            <a:extLst>
              <a:ext uri="{FF2B5EF4-FFF2-40B4-BE49-F238E27FC236}">
                <a16:creationId xmlns:a16="http://schemas.microsoft.com/office/drawing/2014/main" id="{0F624C7E-B1C6-4B87-8420-B12FB1885848}"/>
              </a:ext>
            </a:extLst>
          </p:cNvPr>
          <p:cNvCxnSpPr/>
          <p:nvPr/>
        </p:nvCxnSpPr>
        <p:spPr>
          <a:xfrm>
            <a:off x="4770303" y="1517574"/>
            <a:ext cx="0" cy="2699132"/>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F9C3FA8-4555-4477-A981-B81F85268D27}"/>
              </a:ext>
            </a:extLst>
          </p:cNvPr>
          <p:cNvSpPr txBox="1"/>
          <p:nvPr/>
        </p:nvSpPr>
        <p:spPr>
          <a:xfrm>
            <a:off x="4660138" y="1649777"/>
            <a:ext cx="3999117" cy="2639441"/>
          </a:xfrm>
          <a:prstGeom prst="rect">
            <a:avLst/>
          </a:prstGeom>
          <a:noFill/>
        </p:spPr>
        <p:txBody>
          <a:bodyPr wrap="square" rtlCol="0">
            <a:spAutoFit/>
          </a:bodyPr>
          <a:lstStyle/>
          <a:p>
            <a:pPr marL="438150" marR="0" lvl="1" defTabSz="914400" rtl="0" eaLnBrk="1" fontAlgn="auto" latinLnBrk="0" hangingPunct="1">
              <a:lnSpc>
                <a:spcPct val="150000"/>
              </a:lnSpc>
              <a:spcBef>
                <a:spcPts val="0"/>
              </a:spcBef>
              <a:spcAft>
                <a:spcPts val="0"/>
              </a:spcAft>
              <a:buClr>
                <a:srgbClr val="6C8C1A"/>
              </a:buClr>
              <a:buSzPts val="1300"/>
              <a:tabLst/>
              <a:defRPr/>
            </a:pPr>
            <a:r>
              <a:rPr kumimoji="0" lang="en-US" sz="1600" i="0" u="none" strike="noStrike" kern="0" cap="none" spc="0" normalizeH="0" baseline="0" noProof="0" dirty="0">
                <a:ln>
                  <a:noFill/>
                </a:ln>
                <a:solidFill>
                  <a:srgbClr val="000000"/>
                </a:solidFill>
                <a:effectLst/>
                <a:uLnTx/>
                <a:uFillTx/>
                <a:latin typeface="Corbel"/>
                <a:ea typeface="Corbel"/>
                <a:cs typeface="Corbel"/>
                <a:sym typeface="Corbel"/>
              </a:rPr>
              <a:t>Patients registered under Nikshay get access to additional information (</a:t>
            </a:r>
            <a:r>
              <a:rPr kumimoji="0" lang="en-US" sz="1600" b="1" i="0" u="none" strike="noStrike" kern="0" cap="none" spc="0" normalizeH="0" baseline="0" noProof="0" dirty="0">
                <a:ln>
                  <a:noFill/>
                </a:ln>
                <a:solidFill>
                  <a:srgbClr val="000000"/>
                </a:solidFill>
                <a:effectLst/>
                <a:uLnTx/>
                <a:uFillTx/>
                <a:latin typeface="Corbel"/>
                <a:ea typeface="Corbel"/>
                <a:cs typeface="Corbel"/>
                <a:sym typeface="Corbel"/>
              </a:rPr>
              <a:t>after login</a:t>
            </a:r>
            <a:r>
              <a:rPr kumimoji="0" lang="en-US" sz="1600" i="0" u="none" strike="noStrike" kern="0" cap="none" spc="0" normalizeH="0" baseline="0" noProof="0" dirty="0">
                <a:ln>
                  <a:noFill/>
                </a:ln>
                <a:solidFill>
                  <a:srgbClr val="000000"/>
                </a:solidFill>
                <a:effectLst/>
                <a:uLnTx/>
                <a:uFillTx/>
                <a:latin typeface="Corbel"/>
                <a:ea typeface="Corbel"/>
                <a:cs typeface="Corbel"/>
                <a:sym typeface="Corbel"/>
              </a:rPr>
              <a:t>)</a:t>
            </a:r>
          </a:p>
          <a:p>
            <a:pPr marL="685800" marR="0" lvl="1" indent="-247650" defTabSz="914400" rtl="0" eaLnBrk="1" fontAlgn="auto" latinLnBrk="0" hangingPunct="1">
              <a:lnSpc>
                <a:spcPct val="150000"/>
              </a:lnSpc>
              <a:spcBef>
                <a:spcPts val="0"/>
              </a:spcBef>
              <a:spcAft>
                <a:spcPts val="0"/>
              </a:spcAft>
              <a:buClr>
                <a:schemeClr val="accent1"/>
              </a:buClr>
              <a:buSzPts val="1300"/>
              <a:buFont typeface="Noto Sans Symbols"/>
              <a:buChar char="▪"/>
              <a:tabLst/>
              <a:defRPr/>
            </a:pPr>
            <a:r>
              <a:rPr kumimoji="0" lang="en-US" sz="1600" i="0" u="none" strike="noStrike" kern="0" cap="none" spc="0" normalizeH="0" baseline="0" noProof="0" dirty="0">
                <a:ln>
                  <a:noFill/>
                </a:ln>
                <a:solidFill>
                  <a:srgbClr val="000000"/>
                </a:solidFill>
                <a:effectLst/>
                <a:uLnTx/>
                <a:uFillTx/>
                <a:latin typeface="Corbel"/>
                <a:ea typeface="Corbel"/>
                <a:cs typeface="Corbel"/>
                <a:sym typeface="Corbel"/>
              </a:rPr>
              <a:t>Adherence Details</a:t>
            </a:r>
          </a:p>
          <a:p>
            <a:pPr marL="685800" marR="0" lvl="1" indent="-247650" defTabSz="914400" rtl="0" eaLnBrk="1" fontAlgn="auto" latinLnBrk="0" hangingPunct="1">
              <a:lnSpc>
                <a:spcPct val="150000"/>
              </a:lnSpc>
              <a:spcBef>
                <a:spcPts val="0"/>
              </a:spcBef>
              <a:spcAft>
                <a:spcPts val="0"/>
              </a:spcAft>
              <a:buClr>
                <a:schemeClr val="accent1"/>
              </a:buClr>
              <a:buSzPts val="1300"/>
              <a:buFont typeface="Noto Sans Symbols"/>
              <a:buChar char="▪"/>
              <a:tabLst/>
              <a:defRPr/>
            </a:pPr>
            <a:r>
              <a:rPr kumimoji="0" lang="en-US" sz="1600" i="0" u="none" strike="noStrike" kern="0" cap="none" spc="0" normalizeH="0" baseline="0" noProof="0" dirty="0">
                <a:ln>
                  <a:noFill/>
                </a:ln>
                <a:solidFill>
                  <a:srgbClr val="000000"/>
                </a:solidFill>
                <a:effectLst/>
                <a:uLnTx/>
                <a:uFillTx/>
                <a:latin typeface="Corbel"/>
                <a:ea typeface="Corbel"/>
                <a:cs typeface="Corbel"/>
                <a:sym typeface="Corbel"/>
              </a:rPr>
              <a:t>Treatment Progress Details</a:t>
            </a:r>
          </a:p>
          <a:p>
            <a:pPr marL="685800" marR="0" lvl="1" indent="-247650" defTabSz="914400" rtl="0" eaLnBrk="1" fontAlgn="auto" latinLnBrk="0" hangingPunct="1">
              <a:lnSpc>
                <a:spcPct val="150000"/>
              </a:lnSpc>
              <a:spcBef>
                <a:spcPts val="0"/>
              </a:spcBef>
              <a:spcAft>
                <a:spcPts val="0"/>
              </a:spcAft>
              <a:buClr>
                <a:schemeClr val="accent1"/>
              </a:buClr>
              <a:buSzPts val="1300"/>
              <a:buFont typeface="Noto Sans Symbols"/>
              <a:buChar char="▪"/>
              <a:tabLst/>
              <a:defRPr/>
            </a:pPr>
            <a:r>
              <a:rPr kumimoji="0" lang="en-US" sz="1600" i="0" u="none" strike="noStrike" kern="0" cap="none" spc="0" normalizeH="0" baseline="0" noProof="0" dirty="0">
                <a:ln>
                  <a:noFill/>
                </a:ln>
                <a:solidFill>
                  <a:srgbClr val="000000"/>
                </a:solidFill>
                <a:effectLst/>
                <a:uLnTx/>
                <a:uFillTx/>
                <a:latin typeface="Corbel"/>
                <a:ea typeface="Corbel"/>
                <a:cs typeface="Corbel"/>
                <a:sym typeface="Corbel"/>
              </a:rPr>
              <a:t>DBT Details</a:t>
            </a:r>
          </a:p>
          <a:p>
            <a:pPr marL="685800" marR="0" lvl="1" indent="-247650" defTabSz="914400" rtl="0" eaLnBrk="1" fontAlgn="auto" latinLnBrk="0" hangingPunct="1">
              <a:lnSpc>
                <a:spcPct val="150000"/>
              </a:lnSpc>
              <a:spcBef>
                <a:spcPts val="0"/>
              </a:spcBef>
              <a:spcAft>
                <a:spcPts val="0"/>
              </a:spcAft>
              <a:buClr>
                <a:schemeClr val="accent1"/>
              </a:buClr>
              <a:buSzPts val="1300"/>
              <a:buFont typeface="Noto Sans Symbols"/>
              <a:buChar char="▪"/>
              <a:tabLst/>
              <a:defRPr/>
            </a:pPr>
            <a:r>
              <a:rPr lang="en-US" sz="1600" dirty="0">
                <a:latin typeface="Corbel"/>
                <a:ea typeface="Corbel"/>
                <a:cs typeface="Corbel"/>
                <a:sym typeface="Corbel"/>
              </a:rPr>
              <a:t>Basic Details</a:t>
            </a:r>
            <a:endParaRPr kumimoji="0" lang="en-US" sz="160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9" name="TextBox 8">
            <a:extLst>
              <a:ext uri="{FF2B5EF4-FFF2-40B4-BE49-F238E27FC236}">
                <a16:creationId xmlns:a16="http://schemas.microsoft.com/office/drawing/2014/main" id="{23286D15-3983-4A57-930C-3A674E0358E6}"/>
              </a:ext>
            </a:extLst>
          </p:cNvPr>
          <p:cNvSpPr txBox="1"/>
          <p:nvPr/>
        </p:nvSpPr>
        <p:spPr>
          <a:xfrm>
            <a:off x="99166" y="1649777"/>
            <a:ext cx="4505890" cy="1162113"/>
          </a:xfrm>
          <a:prstGeom prst="rect">
            <a:avLst/>
          </a:prstGeom>
          <a:noFill/>
        </p:spPr>
        <p:txBody>
          <a:bodyPr wrap="square" rtlCol="0">
            <a:spAutoFit/>
          </a:bodyPr>
          <a:lstStyle/>
          <a:p>
            <a:pPr marL="438150" marR="0" lvl="1" defTabSz="914400" rtl="0" eaLnBrk="1" fontAlgn="auto" latinLnBrk="0" hangingPunct="1">
              <a:lnSpc>
                <a:spcPct val="150000"/>
              </a:lnSpc>
              <a:spcBef>
                <a:spcPts val="0"/>
              </a:spcBef>
              <a:spcAft>
                <a:spcPts val="0"/>
              </a:spcAft>
              <a:buClr>
                <a:srgbClr val="6C8C1A"/>
              </a:buClr>
              <a:buSzPts val="1300"/>
              <a:tabLst/>
              <a:defRPr/>
            </a:pPr>
            <a:r>
              <a:rPr kumimoji="0" lang="en-US" sz="1600" i="0" u="none" strike="noStrike" kern="0" cap="none" spc="0" normalizeH="0" baseline="0" noProof="0" dirty="0">
                <a:ln>
                  <a:noFill/>
                </a:ln>
                <a:solidFill>
                  <a:srgbClr val="000000"/>
                </a:solidFill>
                <a:effectLst/>
                <a:uLnTx/>
                <a:uFillTx/>
                <a:latin typeface="Corbel"/>
                <a:ea typeface="Corbel"/>
                <a:cs typeface="Corbel"/>
                <a:sym typeface="Corbel"/>
              </a:rPr>
              <a:t>Informative content available for all Citizens using the App (</a:t>
            </a:r>
            <a:r>
              <a:rPr kumimoji="0" lang="en-US" sz="1600" b="1" i="0" u="none" strike="noStrike" kern="0" cap="none" spc="0" normalizeH="0" baseline="0" noProof="0" dirty="0">
                <a:ln>
                  <a:noFill/>
                </a:ln>
                <a:solidFill>
                  <a:srgbClr val="000000"/>
                </a:solidFill>
                <a:effectLst/>
                <a:uLnTx/>
                <a:uFillTx/>
                <a:latin typeface="Corbel"/>
                <a:ea typeface="Corbel"/>
                <a:cs typeface="Corbel"/>
                <a:sym typeface="Corbel"/>
              </a:rPr>
              <a:t>no login required </a:t>
            </a:r>
            <a:r>
              <a:rPr kumimoji="0" lang="en-US" sz="1600" i="0" u="none" strike="noStrike" kern="0" cap="none" spc="0" normalizeH="0" baseline="0" noProof="0" dirty="0">
                <a:ln>
                  <a:noFill/>
                </a:ln>
                <a:solidFill>
                  <a:srgbClr val="000000"/>
                </a:solidFill>
                <a:effectLst/>
                <a:uLnTx/>
                <a:uFillTx/>
                <a:latin typeface="Corbel"/>
                <a:ea typeface="Corbel"/>
                <a:cs typeface="Corbel"/>
                <a:sym typeface="Corbel"/>
              </a:rPr>
              <a:t>to access this content)</a:t>
            </a:r>
          </a:p>
        </p:txBody>
      </p:sp>
      <p:sp>
        <p:nvSpPr>
          <p:cNvPr id="5" name="TextBox 4">
            <a:extLst>
              <a:ext uri="{FF2B5EF4-FFF2-40B4-BE49-F238E27FC236}">
                <a16:creationId xmlns:a16="http://schemas.microsoft.com/office/drawing/2014/main" id="{C6AD0061-EAAC-4DD0-92E1-1134696CB580}"/>
              </a:ext>
            </a:extLst>
          </p:cNvPr>
          <p:cNvSpPr txBox="1"/>
          <p:nvPr/>
        </p:nvSpPr>
        <p:spPr>
          <a:xfrm>
            <a:off x="-280918" y="2748640"/>
            <a:ext cx="5051222" cy="2668679"/>
          </a:xfrm>
          <a:prstGeom prst="rect">
            <a:avLst/>
          </a:prstGeom>
          <a:noFill/>
        </p:spPr>
        <p:txBody>
          <a:bodyPr wrap="square" numCol="2" rtlCol="0">
            <a:spAutoFit/>
          </a:bodyPr>
          <a:lstStyle/>
          <a:p>
            <a:pPr marL="723900" marR="0" lvl="1" indent="-285750" defTabSz="914400" rtl="0" eaLnBrk="1" fontAlgn="auto" latinLnBrk="0" hangingPunct="1">
              <a:lnSpc>
                <a:spcPct val="150000"/>
              </a:lnSpc>
              <a:spcBef>
                <a:spcPts val="0"/>
              </a:spcBef>
              <a:spcAft>
                <a:spcPts val="0"/>
              </a:spcAft>
              <a:buClr>
                <a:schemeClr val="accent1"/>
              </a:buClr>
              <a:buSzPts val="13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orbel"/>
                <a:ea typeface="Corbel"/>
                <a:cs typeface="Corbel"/>
                <a:sym typeface="Corbel"/>
              </a:rPr>
              <a:t>Information on TB</a:t>
            </a:r>
          </a:p>
          <a:p>
            <a:pPr marL="723900" marR="0" lvl="1" indent="-285750" defTabSz="914400" rtl="0" eaLnBrk="1" fontAlgn="auto" latinLnBrk="0" hangingPunct="1">
              <a:lnSpc>
                <a:spcPct val="150000"/>
              </a:lnSpc>
              <a:spcBef>
                <a:spcPts val="0"/>
              </a:spcBef>
              <a:spcAft>
                <a:spcPts val="0"/>
              </a:spcAft>
              <a:buClr>
                <a:schemeClr val="accent1"/>
              </a:buClr>
              <a:buSzPts val="1300"/>
              <a:buFont typeface="Arial" panose="020B0604020202020204" pitchFamily="34" charset="0"/>
              <a:buChar char="•"/>
              <a:tabLst/>
              <a:defRPr/>
            </a:pPr>
            <a:r>
              <a:rPr lang="en-US" sz="1600" dirty="0">
                <a:latin typeface="Corbel"/>
                <a:ea typeface="Corbel"/>
                <a:cs typeface="Corbel"/>
                <a:sym typeface="Corbel"/>
              </a:rPr>
              <a:t>Sy</a:t>
            </a:r>
            <a:r>
              <a:rPr kumimoji="0" lang="en-US" sz="1600" b="0" i="0" u="none" strike="noStrike" kern="0" cap="none" spc="0" normalizeH="0" baseline="0" noProof="0" dirty="0" err="1">
                <a:ln>
                  <a:noFill/>
                </a:ln>
                <a:solidFill>
                  <a:srgbClr val="000000"/>
                </a:solidFill>
                <a:effectLst/>
                <a:uLnTx/>
                <a:uFillTx/>
                <a:latin typeface="Corbel"/>
                <a:ea typeface="Corbel"/>
                <a:cs typeface="Corbel"/>
                <a:sym typeface="Corbel"/>
              </a:rPr>
              <a:t>mptoms</a:t>
            </a:r>
            <a:r>
              <a:rPr kumimoji="0" lang="en-US" sz="1600" b="0" i="0" u="none" strike="noStrike" kern="0" cap="none" spc="0" normalizeH="0" baseline="0" noProof="0" dirty="0">
                <a:ln>
                  <a:noFill/>
                </a:ln>
                <a:solidFill>
                  <a:srgbClr val="000000"/>
                </a:solidFill>
                <a:effectLst/>
                <a:uLnTx/>
                <a:uFillTx/>
                <a:latin typeface="Corbel"/>
                <a:ea typeface="Corbel"/>
                <a:cs typeface="Corbel"/>
                <a:sym typeface="Corbel"/>
              </a:rPr>
              <a:t> of TB</a:t>
            </a:r>
          </a:p>
          <a:p>
            <a:pPr marL="723900" marR="0" lvl="1" indent="-285750" defTabSz="914400" rtl="0" eaLnBrk="1" fontAlgn="auto" latinLnBrk="0" hangingPunct="1">
              <a:lnSpc>
                <a:spcPct val="150000"/>
              </a:lnSpc>
              <a:spcBef>
                <a:spcPts val="0"/>
              </a:spcBef>
              <a:spcAft>
                <a:spcPts val="0"/>
              </a:spcAft>
              <a:buClr>
                <a:schemeClr val="accent1"/>
              </a:buClr>
              <a:buSzPts val="13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orbel"/>
                <a:ea typeface="Corbel"/>
                <a:cs typeface="Corbel"/>
                <a:sym typeface="Corbel"/>
              </a:rPr>
              <a:t>Side Effects of TB</a:t>
            </a:r>
          </a:p>
          <a:p>
            <a:pPr marL="723900" marR="0" lvl="1" indent="-285750" defTabSz="914400" rtl="0" eaLnBrk="1" fontAlgn="auto" latinLnBrk="0" hangingPunct="1">
              <a:lnSpc>
                <a:spcPct val="150000"/>
              </a:lnSpc>
              <a:spcBef>
                <a:spcPts val="0"/>
              </a:spcBef>
              <a:spcAft>
                <a:spcPts val="0"/>
              </a:spcAft>
              <a:buClr>
                <a:schemeClr val="accent1"/>
              </a:buClr>
              <a:buSzPts val="13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orbel"/>
                <a:ea typeface="Corbel"/>
                <a:cs typeface="Corbel"/>
                <a:sym typeface="Corbel"/>
              </a:rPr>
              <a:t>Health Facility Search</a:t>
            </a:r>
            <a:endParaRPr lang="en-US" sz="1600" noProof="0" dirty="0">
              <a:latin typeface="Corbel"/>
              <a:ea typeface="Corbel"/>
              <a:cs typeface="Corbel"/>
              <a:sym typeface="Corbel"/>
            </a:endParaRPr>
          </a:p>
          <a:p>
            <a:pPr marL="723900" marR="0" lvl="1" indent="-285750" defTabSz="914400" rtl="0" eaLnBrk="1" fontAlgn="auto" latinLnBrk="0" hangingPunct="1">
              <a:lnSpc>
                <a:spcPct val="150000"/>
              </a:lnSpc>
              <a:spcBef>
                <a:spcPts val="0"/>
              </a:spcBef>
              <a:spcAft>
                <a:spcPts val="0"/>
              </a:spcAft>
              <a:buClr>
                <a:schemeClr val="accent1"/>
              </a:buClr>
              <a:buSzPts val="1300"/>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orbel"/>
              <a:ea typeface="Corbel"/>
              <a:cs typeface="Corbel"/>
              <a:sym typeface="Corbel"/>
            </a:endParaRPr>
          </a:p>
          <a:p>
            <a:pPr marL="723900" marR="0" lvl="1" indent="-285750" defTabSz="914400" rtl="0" eaLnBrk="1" fontAlgn="auto" latinLnBrk="0" hangingPunct="1">
              <a:lnSpc>
                <a:spcPct val="150000"/>
              </a:lnSpc>
              <a:spcBef>
                <a:spcPts val="0"/>
              </a:spcBef>
              <a:spcAft>
                <a:spcPts val="0"/>
              </a:spcAft>
              <a:buClr>
                <a:schemeClr val="accent1"/>
              </a:buClr>
              <a:buSzPts val="1300"/>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orbel"/>
              <a:ea typeface="Corbel"/>
              <a:cs typeface="Corbel"/>
              <a:sym typeface="Corbel"/>
            </a:endParaRPr>
          </a:p>
          <a:p>
            <a:pPr marL="723900" marR="0" lvl="1" indent="-285750" defTabSz="914400" rtl="0" eaLnBrk="1" fontAlgn="auto" latinLnBrk="0" hangingPunct="1">
              <a:lnSpc>
                <a:spcPct val="150000"/>
              </a:lnSpc>
              <a:spcBef>
                <a:spcPts val="0"/>
              </a:spcBef>
              <a:spcAft>
                <a:spcPts val="0"/>
              </a:spcAft>
              <a:buClr>
                <a:schemeClr val="accent1"/>
              </a:buClr>
              <a:buSzPts val="13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orbel"/>
                <a:ea typeface="Corbel"/>
                <a:cs typeface="Corbel"/>
                <a:sym typeface="Corbel"/>
              </a:rPr>
              <a:t>BMI Assessment</a:t>
            </a:r>
          </a:p>
          <a:p>
            <a:pPr marL="723900" marR="0" lvl="1" indent="-285750" defTabSz="914400" rtl="0" eaLnBrk="1" fontAlgn="auto" latinLnBrk="0" hangingPunct="1">
              <a:lnSpc>
                <a:spcPct val="150000"/>
              </a:lnSpc>
              <a:spcBef>
                <a:spcPts val="0"/>
              </a:spcBef>
              <a:spcAft>
                <a:spcPts val="0"/>
              </a:spcAft>
              <a:buClr>
                <a:schemeClr val="accent1"/>
              </a:buClr>
              <a:buSzPts val="13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orbel"/>
                <a:ea typeface="Corbel"/>
                <a:cs typeface="Corbel"/>
                <a:sym typeface="Corbel"/>
              </a:rPr>
              <a:t>Nikshay Sampark Helpline</a:t>
            </a:r>
          </a:p>
          <a:p>
            <a:pPr marL="723900" marR="0" lvl="1" indent="-285750" defTabSz="914400" rtl="0" eaLnBrk="1" fontAlgn="auto" latinLnBrk="0" hangingPunct="1">
              <a:lnSpc>
                <a:spcPct val="150000"/>
              </a:lnSpc>
              <a:spcBef>
                <a:spcPts val="0"/>
              </a:spcBef>
              <a:spcAft>
                <a:spcPts val="0"/>
              </a:spcAft>
              <a:buClr>
                <a:schemeClr val="accent1"/>
              </a:buClr>
              <a:buSzPts val="13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orbel"/>
                <a:ea typeface="Corbel"/>
                <a:cs typeface="Corbel"/>
                <a:sym typeface="Corbel"/>
              </a:rPr>
              <a:t>Motivational Videos</a:t>
            </a:r>
          </a:p>
          <a:p>
            <a:pPr marL="723900" marR="0" lvl="1" indent="-285750" defTabSz="914400" rtl="0" eaLnBrk="1" fontAlgn="auto" latinLnBrk="0" hangingPunct="1">
              <a:lnSpc>
                <a:spcPct val="150000"/>
              </a:lnSpc>
              <a:spcBef>
                <a:spcPts val="0"/>
              </a:spcBef>
              <a:spcAft>
                <a:spcPts val="0"/>
              </a:spcAft>
              <a:buClr>
                <a:schemeClr val="accent1"/>
              </a:buClr>
              <a:buSzPts val="13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orbel"/>
                <a:ea typeface="Corbel"/>
                <a:cs typeface="Corbel"/>
                <a:sym typeface="Corbel"/>
              </a:rPr>
              <a:t>Nutritional Advice</a:t>
            </a:r>
            <a:endParaRPr lang="en-IN" sz="1600" dirty="0"/>
          </a:p>
        </p:txBody>
      </p:sp>
      <p:sp>
        <p:nvSpPr>
          <p:cNvPr id="6" name="TextBox 5">
            <a:extLst>
              <a:ext uri="{FF2B5EF4-FFF2-40B4-BE49-F238E27FC236}">
                <a16:creationId xmlns:a16="http://schemas.microsoft.com/office/drawing/2014/main" id="{6D0C6361-AF04-4316-9649-55D51834BF3C}"/>
              </a:ext>
            </a:extLst>
          </p:cNvPr>
          <p:cNvSpPr txBox="1"/>
          <p:nvPr/>
        </p:nvSpPr>
        <p:spPr>
          <a:xfrm>
            <a:off x="1637883" y="1217376"/>
            <a:ext cx="1623105" cy="369332"/>
          </a:xfrm>
          <a:prstGeom prst="rect">
            <a:avLst/>
          </a:prstGeom>
          <a:noFill/>
        </p:spPr>
        <p:txBody>
          <a:bodyPr wrap="square" rtlCol="0">
            <a:spAutoFit/>
          </a:bodyPr>
          <a:lstStyle/>
          <a:p>
            <a:pPr algn="ctr"/>
            <a:r>
              <a:rPr lang="en-IN" sz="1800" b="1" dirty="0">
                <a:latin typeface="Corbel" panose="020B0503020204020204" pitchFamily="34" charset="0"/>
              </a:rPr>
              <a:t>Citizen</a:t>
            </a:r>
          </a:p>
        </p:txBody>
      </p:sp>
      <p:sp>
        <p:nvSpPr>
          <p:cNvPr id="12" name="TextBox 11">
            <a:extLst>
              <a:ext uri="{FF2B5EF4-FFF2-40B4-BE49-F238E27FC236}">
                <a16:creationId xmlns:a16="http://schemas.microsoft.com/office/drawing/2014/main" id="{B6AB7532-3132-4EF9-9030-1B6069C0A948}"/>
              </a:ext>
            </a:extLst>
          </p:cNvPr>
          <p:cNvSpPr txBox="1"/>
          <p:nvPr/>
        </p:nvSpPr>
        <p:spPr>
          <a:xfrm>
            <a:off x="5851806" y="1253736"/>
            <a:ext cx="1623105" cy="369332"/>
          </a:xfrm>
          <a:prstGeom prst="rect">
            <a:avLst/>
          </a:prstGeom>
          <a:noFill/>
        </p:spPr>
        <p:txBody>
          <a:bodyPr wrap="square" rtlCol="0">
            <a:spAutoFit/>
          </a:bodyPr>
          <a:lstStyle/>
          <a:p>
            <a:pPr algn="ctr"/>
            <a:r>
              <a:rPr lang="en-IN" sz="1800" b="1" dirty="0">
                <a:latin typeface="Corbel" panose="020B0503020204020204" pitchFamily="34" charset="0"/>
              </a:rPr>
              <a:t>Patient</a:t>
            </a:r>
          </a:p>
        </p:txBody>
      </p:sp>
    </p:spTree>
    <p:extLst>
      <p:ext uri="{BB962C8B-B14F-4D97-AF65-F5344CB8AC3E}">
        <p14:creationId xmlns:p14="http://schemas.microsoft.com/office/powerpoint/2010/main" val="1508194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9"/>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309" name="Google Shape;309;p49"/>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1800">
                <a:solidFill>
                  <a:srgbClr val="FFFFFF"/>
                </a:solidFill>
                <a:latin typeface="Calibri"/>
                <a:ea typeface="Calibri"/>
                <a:cs typeface="Calibri"/>
                <a:sym typeface="Calibri"/>
              </a:rPr>
              <a:t>Basic assessment completed, now proceed to next steps as applicable-</a:t>
            </a:r>
            <a:endParaRPr sz="1800">
              <a:solidFill>
                <a:srgbClr val="FFFFFF"/>
              </a:solidFill>
              <a:latin typeface="Calibri"/>
              <a:ea typeface="Calibri"/>
              <a:cs typeface="Calibri"/>
              <a:sym typeface="Calibri"/>
            </a:endParaRPr>
          </a:p>
        </p:txBody>
      </p:sp>
      <p:sp>
        <p:nvSpPr>
          <p:cNvPr id="310" name="Google Shape;310;p49"/>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pic>
        <p:nvPicPr>
          <p:cNvPr id="311" name="Google Shape;311;p49"/>
          <p:cNvPicPr preferRelativeResize="0"/>
          <p:nvPr/>
        </p:nvPicPr>
        <p:blipFill rotWithShape="1">
          <a:blip r:embed="rId4">
            <a:alphaModFix/>
          </a:blip>
          <a:srcRect/>
          <a:stretch/>
        </p:blipFill>
        <p:spPr>
          <a:xfrm>
            <a:off x="1955042" y="566250"/>
            <a:ext cx="2622965" cy="4072118"/>
          </a:xfrm>
          <a:prstGeom prst="rect">
            <a:avLst/>
          </a:prstGeom>
          <a:noFill/>
          <a:ln>
            <a:noFill/>
          </a:ln>
        </p:spPr>
      </p:pic>
      <p:sp>
        <p:nvSpPr>
          <p:cNvPr id="312" name="Google Shape;312;p49"/>
          <p:cNvSpPr/>
          <p:nvPr/>
        </p:nvSpPr>
        <p:spPr>
          <a:xfrm flipH="1">
            <a:off x="2051165" y="4582141"/>
            <a:ext cx="1394361" cy="230802"/>
          </a:xfrm>
          <a:prstGeom prst="wedgeRectCallout">
            <a:avLst>
              <a:gd name="adj1" fmla="val -54845"/>
              <a:gd name="adj2" fmla="val -85213"/>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Click to Proceed</a:t>
            </a:r>
            <a:endParaRPr sz="1050">
              <a:latin typeface="Corbel"/>
              <a:ea typeface="Corbel"/>
              <a:cs typeface="Corbel"/>
              <a:sym typeface="Corbel"/>
            </a:endParaRPr>
          </a:p>
        </p:txBody>
      </p:sp>
      <p:sp>
        <p:nvSpPr>
          <p:cNvPr id="313" name="Google Shape;313;p49"/>
          <p:cNvSpPr txBox="1"/>
          <p:nvPr/>
        </p:nvSpPr>
        <p:spPr>
          <a:xfrm>
            <a:off x="263206" y="643188"/>
            <a:ext cx="1691836" cy="1066415"/>
          </a:xfrm>
          <a:prstGeom prst="rect">
            <a:avLst/>
          </a:prstGeom>
          <a:noFill/>
          <a:ln w="19050" cap="flat" cmpd="sng">
            <a:solidFill>
              <a:schemeClr val="accent2"/>
            </a:solidFill>
            <a:prstDash val="solid"/>
            <a:round/>
            <a:headEnd type="none" w="sm" len="sm"/>
            <a:tailEnd type="none" w="sm" len="sm"/>
          </a:ln>
        </p:spPr>
        <p:txBody>
          <a:bodyPr spcFirstLastPara="1" wrap="square" lIns="68569" tIns="34275" rIns="68569" bIns="34275" anchor="t" anchorCtr="0">
            <a:spAutoFit/>
          </a:bodyPr>
          <a:lstStyle/>
          <a:p>
            <a:pPr defTabSz="685800">
              <a:lnSpc>
                <a:spcPct val="90000"/>
              </a:lnSpc>
            </a:pPr>
            <a:r>
              <a:rPr lang="en-IN" sz="1200" b="1">
                <a:latin typeface="Calibri"/>
                <a:ea typeface="Calibri"/>
                <a:cs typeface="Calibri"/>
                <a:sym typeface="Calibri"/>
              </a:rPr>
              <a:t>Case 1: </a:t>
            </a:r>
            <a:r>
              <a:rPr lang="en-IN" sz="1200">
                <a:latin typeface="Calibri"/>
                <a:ea typeface="Calibri"/>
                <a:cs typeface="Calibri"/>
                <a:sym typeface="Calibri"/>
              </a:rPr>
              <a:t> </a:t>
            </a:r>
            <a:endParaRPr sz="1050"/>
          </a:p>
          <a:p>
            <a:pPr defTabSz="685800">
              <a:lnSpc>
                <a:spcPct val="90000"/>
              </a:lnSpc>
            </a:pPr>
            <a:r>
              <a:rPr lang="en-IN" sz="1200">
                <a:latin typeface="Calibri"/>
                <a:ea typeface="Calibri"/>
                <a:cs typeface="Calibri"/>
                <a:sym typeface="Calibri"/>
              </a:rPr>
              <a:t>When any of the listed symptom(s) get selected and the assessment directs the user towards the TB Diagnostic Tests</a:t>
            </a:r>
            <a:endParaRPr sz="1200">
              <a:latin typeface="Calibri"/>
              <a:ea typeface="Calibri"/>
              <a:cs typeface="Calibri"/>
              <a:sym typeface="Calibri"/>
            </a:endParaRPr>
          </a:p>
        </p:txBody>
      </p:sp>
      <p:sp>
        <p:nvSpPr>
          <p:cNvPr id="314" name="Google Shape;314;p49"/>
          <p:cNvSpPr txBox="1"/>
          <p:nvPr/>
        </p:nvSpPr>
        <p:spPr>
          <a:xfrm>
            <a:off x="4864990" y="631819"/>
            <a:ext cx="1691836" cy="1066415"/>
          </a:xfrm>
          <a:prstGeom prst="rect">
            <a:avLst/>
          </a:prstGeom>
          <a:noFill/>
          <a:ln w="19050" cap="flat" cmpd="sng">
            <a:solidFill>
              <a:schemeClr val="accent2"/>
            </a:solidFill>
            <a:prstDash val="solid"/>
            <a:round/>
            <a:headEnd type="none" w="sm" len="sm"/>
            <a:tailEnd type="none" w="sm" len="sm"/>
          </a:ln>
        </p:spPr>
        <p:txBody>
          <a:bodyPr spcFirstLastPara="1" wrap="square" lIns="68569" tIns="34275" rIns="68569" bIns="34275" anchor="t" anchorCtr="0">
            <a:spAutoFit/>
          </a:bodyPr>
          <a:lstStyle/>
          <a:p>
            <a:pPr defTabSz="685800">
              <a:lnSpc>
                <a:spcPct val="90000"/>
              </a:lnSpc>
            </a:pPr>
            <a:r>
              <a:rPr lang="en-IN" sz="1200" b="1">
                <a:latin typeface="Calibri"/>
                <a:ea typeface="Calibri"/>
                <a:cs typeface="Calibri"/>
                <a:sym typeface="Calibri"/>
              </a:rPr>
              <a:t>Case 2:</a:t>
            </a:r>
            <a:r>
              <a:rPr lang="en-IN" sz="1200">
                <a:latin typeface="Calibri"/>
                <a:ea typeface="Calibri"/>
                <a:cs typeface="Calibri"/>
                <a:sym typeface="Calibri"/>
              </a:rPr>
              <a:t> </a:t>
            </a:r>
            <a:endParaRPr sz="1050"/>
          </a:p>
          <a:p>
            <a:pPr defTabSz="685800">
              <a:lnSpc>
                <a:spcPct val="90000"/>
              </a:lnSpc>
            </a:pPr>
            <a:r>
              <a:rPr lang="en-IN" sz="1200">
                <a:latin typeface="Calibri"/>
                <a:ea typeface="Calibri"/>
                <a:cs typeface="Calibri"/>
                <a:sym typeface="Calibri"/>
              </a:rPr>
              <a:t>When “None of the Symptoms” gets selected by the user and primary assessment does not indicate TB</a:t>
            </a:r>
            <a:endParaRPr sz="1200">
              <a:latin typeface="Calibri"/>
              <a:ea typeface="Calibri"/>
              <a:cs typeface="Calibri"/>
              <a:sym typeface="Calibri"/>
            </a:endParaRPr>
          </a:p>
        </p:txBody>
      </p:sp>
      <p:pic>
        <p:nvPicPr>
          <p:cNvPr id="315" name="Google Shape;315;p49"/>
          <p:cNvPicPr preferRelativeResize="0"/>
          <p:nvPr/>
        </p:nvPicPr>
        <p:blipFill rotWithShape="1">
          <a:blip r:embed="rId5">
            <a:alphaModFix/>
          </a:blip>
          <a:srcRect/>
          <a:stretch/>
        </p:blipFill>
        <p:spPr>
          <a:xfrm>
            <a:off x="4897742" y="1904370"/>
            <a:ext cx="1659084" cy="2733998"/>
          </a:xfrm>
          <a:prstGeom prst="rect">
            <a:avLst/>
          </a:prstGeom>
          <a:noFill/>
          <a:ln>
            <a:noFill/>
          </a:ln>
        </p:spPr>
      </p:pic>
      <p:sp>
        <p:nvSpPr>
          <p:cNvPr id="316" name="Google Shape;316;p49"/>
          <p:cNvSpPr/>
          <p:nvPr/>
        </p:nvSpPr>
        <p:spPr>
          <a:xfrm flipH="1">
            <a:off x="4753814" y="4578453"/>
            <a:ext cx="1394361" cy="230802"/>
          </a:xfrm>
          <a:prstGeom prst="wedgeRectCallout">
            <a:avLst>
              <a:gd name="adj1" fmla="val -54845"/>
              <a:gd name="adj2" fmla="val -85213"/>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1. Click to Next</a:t>
            </a:r>
            <a:endParaRPr sz="1050">
              <a:latin typeface="Corbel"/>
              <a:ea typeface="Corbel"/>
              <a:cs typeface="Corbel"/>
              <a:sym typeface="Corbel"/>
            </a:endParaRPr>
          </a:p>
        </p:txBody>
      </p:sp>
      <p:pic>
        <p:nvPicPr>
          <p:cNvPr id="317" name="Google Shape;317;p49"/>
          <p:cNvPicPr preferRelativeResize="0"/>
          <p:nvPr/>
        </p:nvPicPr>
        <p:blipFill rotWithShape="1">
          <a:blip r:embed="rId6">
            <a:alphaModFix/>
          </a:blip>
          <a:srcRect/>
          <a:stretch/>
        </p:blipFill>
        <p:spPr>
          <a:xfrm>
            <a:off x="6625837" y="575512"/>
            <a:ext cx="2253941" cy="3879004"/>
          </a:xfrm>
          <a:prstGeom prst="rect">
            <a:avLst/>
          </a:prstGeom>
          <a:noFill/>
          <a:ln>
            <a:noFill/>
          </a:ln>
        </p:spPr>
      </p:pic>
      <p:cxnSp>
        <p:nvCxnSpPr>
          <p:cNvPr id="318" name="Google Shape;318;p49"/>
          <p:cNvCxnSpPr/>
          <p:nvPr/>
        </p:nvCxnSpPr>
        <p:spPr>
          <a:xfrm>
            <a:off x="4660491" y="575512"/>
            <a:ext cx="0" cy="4308093"/>
          </a:xfrm>
          <a:prstGeom prst="straightConnector1">
            <a:avLst/>
          </a:prstGeom>
          <a:noFill/>
          <a:ln w="9525" cap="flat" cmpd="sng">
            <a:solidFill>
              <a:schemeClr val="dk1"/>
            </a:solidFill>
            <a:prstDash val="solid"/>
            <a:round/>
            <a:headEnd type="none" w="sm" len="sm"/>
            <a:tailEnd type="none" w="sm" len="sm"/>
          </a:ln>
        </p:spPr>
      </p:cxnSp>
      <p:sp>
        <p:nvSpPr>
          <p:cNvPr id="319" name="Google Shape;319;p49"/>
          <p:cNvSpPr/>
          <p:nvPr/>
        </p:nvSpPr>
        <p:spPr>
          <a:xfrm flipH="1">
            <a:off x="6999260" y="4405157"/>
            <a:ext cx="1394361" cy="553968"/>
          </a:xfrm>
          <a:prstGeom prst="wedgeRectCallout">
            <a:avLst>
              <a:gd name="adj1" fmla="val -37922"/>
              <a:gd name="adj2" fmla="val -78558"/>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2. Click No, to exit the Symptom Checker tool</a:t>
            </a:r>
            <a:endParaRPr sz="1050">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50"/>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325" name="Google Shape;325;p50"/>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1800">
                <a:solidFill>
                  <a:srgbClr val="FFFFFF"/>
                </a:solidFill>
                <a:latin typeface="Calibri"/>
                <a:ea typeface="Calibri"/>
                <a:cs typeface="Calibri"/>
                <a:sym typeface="Calibri"/>
              </a:rPr>
              <a:t>Enter all the required details to initiate the enrolment in Nikshay</a:t>
            </a:r>
            <a:endParaRPr sz="1800">
              <a:solidFill>
                <a:srgbClr val="FFFFFF"/>
              </a:solidFill>
              <a:latin typeface="Calibri"/>
              <a:ea typeface="Calibri"/>
              <a:cs typeface="Calibri"/>
              <a:sym typeface="Calibri"/>
            </a:endParaRPr>
          </a:p>
        </p:txBody>
      </p:sp>
      <p:sp>
        <p:nvSpPr>
          <p:cNvPr id="326" name="Google Shape;326;p50"/>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pic>
        <p:nvPicPr>
          <p:cNvPr id="327" name="Google Shape;327;p50"/>
          <p:cNvPicPr preferRelativeResize="0"/>
          <p:nvPr/>
        </p:nvPicPr>
        <p:blipFill rotWithShape="1">
          <a:blip r:embed="rId4">
            <a:alphaModFix/>
          </a:blip>
          <a:srcRect/>
          <a:stretch/>
        </p:blipFill>
        <p:spPr>
          <a:xfrm>
            <a:off x="1982161" y="553182"/>
            <a:ext cx="2596484" cy="4439150"/>
          </a:xfrm>
          <a:prstGeom prst="rect">
            <a:avLst/>
          </a:prstGeom>
          <a:noFill/>
          <a:ln>
            <a:noFill/>
          </a:ln>
        </p:spPr>
      </p:pic>
      <p:sp>
        <p:nvSpPr>
          <p:cNvPr id="328" name="Google Shape;328;p50"/>
          <p:cNvSpPr/>
          <p:nvPr/>
        </p:nvSpPr>
        <p:spPr>
          <a:xfrm flipH="1">
            <a:off x="4817574" y="1094511"/>
            <a:ext cx="2450306" cy="877133"/>
          </a:xfrm>
          <a:prstGeom prst="wedgeRectCallout">
            <a:avLst>
              <a:gd name="adj1" fmla="val 69967"/>
              <a:gd name="adj2" fmla="val -56461"/>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400"/>
            </a:pPr>
            <a:r>
              <a:rPr lang="en-IN" sz="1050">
                <a:latin typeface="Corbel"/>
                <a:ea typeface="Corbel"/>
                <a:cs typeface="Corbel"/>
                <a:sym typeface="Corbel"/>
              </a:rPr>
              <a:t>1. Enter your details – </a:t>
            </a:r>
            <a:endParaRPr sz="1050"/>
          </a:p>
          <a:p>
            <a:pPr marL="214313" lvl="2" indent="-214313" defTabSz="685800">
              <a:buSzPts val="1400"/>
              <a:buFont typeface="Arial"/>
              <a:buChar char="•"/>
            </a:pPr>
            <a:r>
              <a:rPr lang="en-IN" sz="1050">
                <a:latin typeface="Corbel"/>
                <a:ea typeface="Corbel"/>
                <a:cs typeface="Corbel"/>
                <a:sym typeface="Corbel"/>
              </a:rPr>
              <a:t>First name, </a:t>
            </a:r>
            <a:endParaRPr sz="1050"/>
          </a:p>
          <a:p>
            <a:pPr marL="214313" lvl="2" indent="-214313" defTabSz="685800">
              <a:buSzPts val="1400"/>
              <a:buFont typeface="Arial"/>
              <a:buChar char="•"/>
            </a:pPr>
            <a:r>
              <a:rPr lang="en-IN" sz="1050">
                <a:latin typeface="Corbel"/>
                <a:ea typeface="Corbel"/>
                <a:cs typeface="Corbel"/>
                <a:sym typeface="Corbel"/>
              </a:rPr>
              <a:t>Middle &amp; Last name</a:t>
            </a:r>
            <a:endParaRPr sz="1050"/>
          </a:p>
          <a:p>
            <a:pPr marL="214313" lvl="2" indent="-214313" defTabSz="685800">
              <a:buSzPts val="1400"/>
              <a:buFont typeface="Arial"/>
              <a:buChar char="•"/>
            </a:pPr>
            <a:r>
              <a:rPr lang="en-IN" sz="1050">
                <a:latin typeface="Corbel"/>
                <a:ea typeface="Corbel"/>
                <a:cs typeface="Corbel"/>
                <a:sym typeface="Corbel"/>
              </a:rPr>
              <a:t>Age</a:t>
            </a:r>
            <a:endParaRPr sz="1050"/>
          </a:p>
          <a:p>
            <a:pPr marL="214313" lvl="2" indent="-214313" defTabSz="685800">
              <a:buSzPts val="1400"/>
              <a:buFont typeface="Arial"/>
              <a:buChar char="•"/>
            </a:pPr>
            <a:r>
              <a:rPr lang="en-IN" sz="1050">
                <a:latin typeface="Corbel"/>
                <a:ea typeface="Corbel"/>
                <a:cs typeface="Corbel"/>
                <a:sym typeface="Corbel"/>
              </a:rPr>
              <a:t>Select your gender</a:t>
            </a:r>
            <a:endParaRPr sz="1050">
              <a:latin typeface="Corbel"/>
              <a:ea typeface="Corbel"/>
              <a:cs typeface="Corbel"/>
              <a:sym typeface="Corbel"/>
            </a:endParaRPr>
          </a:p>
        </p:txBody>
      </p:sp>
      <p:sp>
        <p:nvSpPr>
          <p:cNvPr id="329" name="Google Shape;329;p50"/>
          <p:cNvSpPr/>
          <p:nvPr/>
        </p:nvSpPr>
        <p:spPr>
          <a:xfrm flipH="1">
            <a:off x="4903200" y="4517616"/>
            <a:ext cx="2528239" cy="392385"/>
          </a:xfrm>
          <a:prstGeom prst="wedgeRectCallout">
            <a:avLst>
              <a:gd name="adj1" fmla="val 69967"/>
              <a:gd name="adj2" fmla="val -56461"/>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2. Click on Verify to initiate the Enrolment process in Nikshay</a:t>
            </a:r>
            <a:endParaRPr sz="1050">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51"/>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335" name="Google Shape;335;p51"/>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1800">
                <a:solidFill>
                  <a:srgbClr val="FFFFFF"/>
                </a:solidFill>
                <a:latin typeface="Calibri"/>
                <a:ea typeface="Calibri"/>
                <a:cs typeface="Calibri"/>
                <a:sym typeface="Calibri"/>
              </a:rPr>
              <a:t>If skipped enrolment process, then it is redirecting to the Main page</a:t>
            </a:r>
            <a:endParaRPr sz="1800">
              <a:solidFill>
                <a:srgbClr val="FFFFFF"/>
              </a:solidFill>
              <a:latin typeface="Calibri"/>
              <a:ea typeface="Calibri"/>
              <a:cs typeface="Calibri"/>
              <a:sym typeface="Calibri"/>
            </a:endParaRPr>
          </a:p>
        </p:txBody>
      </p:sp>
      <p:sp>
        <p:nvSpPr>
          <p:cNvPr id="336" name="Google Shape;336;p51"/>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pic>
        <p:nvPicPr>
          <p:cNvPr id="337" name="Google Shape;337;p51"/>
          <p:cNvPicPr preferRelativeResize="0"/>
          <p:nvPr/>
        </p:nvPicPr>
        <p:blipFill rotWithShape="1">
          <a:blip r:embed="rId4">
            <a:alphaModFix/>
          </a:blip>
          <a:srcRect/>
          <a:stretch/>
        </p:blipFill>
        <p:spPr>
          <a:xfrm>
            <a:off x="4660719" y="448357"/>
            <a:ext cx="2528240" cy="4429125"/>
          </a:xfrm>
          <a:prstGeom prst="rect">
            <a:avLst/>
          </a:prstGeom>
          <a:noFill/>
          <a:ln>
            <a:noFill/>
          </a:ln>
        </p:spPr>
      </p:pic>
      <p:sp>
        <p:nvSpPr>
          <p:cNvPr id="338" name="Google Shape;338;p51"/>
          <p:cNvSpPr/>
          <p:nvPr/>
        </p:nvSpPr>
        <p:spPr>
          <a:xfrm flipH="1">
            <a:off x="6813121" y="3979301"/>
            <a:ext cx="1954796" cy="877133"/>
          </a:xfrm>
          <a:prstGeom prst="wedgeRectCallout">
            <a:avLst>
              <a:gd name="adj1" fmla="val 63093"/>
              <a:gd name="adj2" fmla="val -4829"/>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alibri"/>
                <a:ea typeface="Calibri"/>
                <a:cs typeface="Calibri"/>
                <a:sym typeface="Calibri"/>
              </a:rPr>
              <a:t>If the person skips enrollment he would be left with the information that he needs a test for which he can reach out to the helpline number. </a:t>
            </a:r>
            <a:endParaRPr sz="1050">
              <a:latin typeface="Calibri"/>
              <a:ea typeface="Calibri"/>
              <a:cs typeface="Calibri"/>
              <a:sym typeface="Calibri"/>
            </a:endParaRPr>
          </a:p>
        </p:txBody>
      </p:sp>
      <p:pic>
        <p:nvPicPr>
          <p:cNvPr id="339" name="Google Shape;339;p51"/>
          <p:cNvPicPr preferRelativeResize="0"/>
          <p:nvPr/>
        </p:nvPicPr>
        <p:blipFill rotWithShape="1">
          <a:blip r:embed="rId5">
            <a:alphaModFix/>
          </a:blip>
          <a:srcRect/>
          <a:stretch/>
        </p:blipFill>
        <p:spPr>
          <a:xfrm>
            <a:off x="1904671" y="557254"/>
            <a:ext cx="2622965" cy="4072118"/>
          </a:xfrm>
          <a:prstGeom prst="rect">
            <a:avLst/>
          </a:prstGeom>
          <a:noFill/>
          <a:ln>
            <a:noFill/>
          </a:ln>
        </p:spPr>
      </p:pic>
      <p:sp>
        <p:nvSpPr>
          <p:cNvPr id="340" name="Google Shape;340;p51"/>
          <p:cNvSpPr/>
          <p:nvPr/>
        </p:nvSpPr>
        <p:spPr>
          <a:xfrm flipH="1">
            <a:off x="224254" y="3975613"/>
            <a:ext cx="1954796" cy="715550"/>
          </a:xfrm>
          <a:prstGeom prst="wedgeRectCallout">
            <a:avLst>
              <a:gd name="adj1" fmla="val -59509"/>
              <a:gd name="adj2" fmla="val -6510"/>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alibri"/>
                <a:ea typeface="Calibri"/>
                <a:cs typeface="Calibri"/>
                <a:sym typeface="Calibri"/>
              </a:rPr>
              <a:t>If the person choose to select “Not now” , then  next screen takes back to the Main page as shown in  - Image 2</a:t>
            </a:r>
            <a:endParaRPr sz="1050">
              <a:latin typeface="Calibri"/>
              <a:ea typeface="Calibri"/>
              <a:cs typeface="Calibri"/>
              <a:sym typeface="Calibri"/>
            </a:endParaRPr>
          </a:p>
        </p:txBody>
      </p:sp>
      <p:sp>
        <p:nvSpPr>
          <p:cNvPr id="341" name="Google Shape;341;p51"/>
          <p:cNvSpPr txBox="1"/>
          <p:nvPr/>
        </p:nvSpPr>
        <p:spPr>
          <a:xfrm>
            <a:off x="2032108" y="538317"/>
            <a:ext cx="1467464" cy="253885"/>
          </a:xfrm>
          <a:prstGeom prst="rect">
            <a:avLst/>
          </a:prstGeom>
          <a:noFill/>
          <a:ln>
            <a:noFill/>
          </a:ln>
        </p:spPr>
        <p:txBody>
          <a:bodyPr spcFirstLastPara="1" wrap="square" lIns="68569" tIns="34275" rIns="68569" bIns="34275" anchor="t" anchorCtr="0">
            <a:spAutoFit/>
          </a:bodyPr>
          <a:lstStyle/>
          <a:p>
            <a:pPr defTabSz="685800"/>
            <a:r>
              <a:rPr lang="en-IN" sz="1200" b="1">
                <a:latin typeface="Calibri"/>
                <a:ea typeface="Calibri"/>
                <a:cs typeface="Calibri"/>
                <a:sym typeface="Calibri"/>
              </a:rPr>
              <a:t>Image 1</a:t>
            </a:r>
            <a:endParaRPr sz="1200" b="1">
              <a:latin typeface="Calibri"/>
              <a:ea typeface="Calibri"/>
              <a:cs typeface="Calibri"/>
              <a:sym typeface="Calibri"/>
            </a:endParaRPr>
          </a:p>
        </p:txBody>
      </p:sp>
      <p:sp>
        <p:nvSpPr>
          <p:cNvPr id="342" name="Google Shape;342;p51"/>
          <p:cNvSpPr txBox="1"/>
          <p:nvPr/>
        </p:nvSpPr>
        <p:spPr>
          <a:xfrm>
            <a:off x="4771635" y="593620"/>
            <a:ext cx="1467464" cy="253885"/>
          </a:xfrm>
          <a:prstGeom prst="rect">
            <a:avLst/>
          </a:prstGeom>
          <a:noFill/>
          <a:ln>
            <a:noFill/>
          </a:ln>
        </p:spPr>
        <p:txBody>
          <a:bodyPr spcFirstLastPara="1" wrap="square" lIns="68569" tIns="34275" rIns="68569" bIns="34275" anchor="t" anchorCtr="0">
            <a:spAutoFit/>
          </a:bodyPr>
          <a:lstStyle/>
          <a:p>
            <a:pPr defTabSz="685800"/>
            <a:r>
              <a:rPr lang="en-IN" sz="1200" b="1">
                <a:latin typeface="Calibri"/>
                <a:ea typeface="Calibri"/>
                <a:cs typeface="Calibri"/>
                <a:sym typeface="Calibri"/>
              </a:rPr>
              <a:t>Image 2</a:t>
            </a:r>
            <a:endParaRPr sz="1200" b="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52"/>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348" name="Google Shape;348;p52"/>
          <p:cNvSpPr txBox="1"/>
          <p:nvPr/>
        </p:nvSpPr>
        <p:spPr>
          <a:xfrm>
            <a:off x="1955042" y="-23493"/>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1800">
                <a:solidFill>
                  <a:srgbClr val="FFFFFF"/>
                </a:solidFill>
                <a:latin typeface="Calibri"/>
                <a:ea typeface="Calibri"/>
                <a:cs typeface="Calibri"/>
                <a:sym typeface="Calibri"/>
              </a:rPr>
              <a:t>Once you entered your number, you need to select Next button</a:t>
            </a:r>
            <a:endParaRPr sz="1050"/>
          </a:p>
          <a:p>
            <a:pPr defTabSz="685800">
              <a:lnSpc>
                <a:spcPct val="90000"/>
              </a:lnSpc>
            </a:pPr>
            <a:r>
              <a:rPr lang="en-IN" sz="1350" i="1">
                <a:solidFill>
                  <a:srgbClr val="FFFFFF"/>
                </a:solidFill>
                <a:latin typeface="Calibri"/>
                <a:ea typeface="Calibri"/>
                <a:cs typeface="Calibri"/>
                <a:sym typeface="Calibri"/>
              </a:rPr>
              <a:t>Enrolment process in </a:t>
            </a:r>
            <a:r>
              <a:rPr lang="en-IN" sz="1350" b="1" i="1">
                <a:solidFill>
                  <a:srgbClr val="FFFFFF"/>
                </a:solidFill>
                <a:latin typeface="Calibri"/>
                <a:ea typeface="Calibri"/>
                <a:cs typeface="Calibri"/>
                <a:sym typeface="Calibri"/>
              </a:rPr>
              <a:t>Nikshay </a:t>
            </a:r>
            <a:r>
              <a:rPr lang="en-IN" sz="1350" i="1">
                <a:solidFill>
                  <a:srgbClr val="FFFFFF"/>
                </a:solidFill>
                <a:latin typeface="Calibri"/>
                <a:ea typeface="Calibri"/>
                <a:cs typeface="Calibri"/>
                <a:sym typeface="Calibri"/>
              </a:rPr>
              <a:t>shall follow as per Option a &amp; b as below -</a:t>
            </a:r>
            <a:endParaRPr sz="1350" i="1">
              <a:solidFill>
                <a:srgbClr val="FFFFFF"/>
              </a:solidFill>
              <a:latin typeface="Calibri"/>
              <a:ea typeface="Calibri"/>
              <a:cs typeface="Calibri"/>
              <a:sym typeface="Calibri"/>
            </a:endParaRPr>
          </a:p>
        </p:txBody>
      </p:sp>
      <p:sp>
        <p:nvSpPr>
          <p:cNvPr id="349" name="Google Shape;349;p52"/>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pic>
        <p:nvPicPr>
          <p:cNvPr id="350" name="Google Shape;350;p52"/>
          <p:cNvPicPr preferRelativeResize="0"/>
          <p:nvPr/>
        </p:nvPicPr>
        <p:blipFill rotWithShape="1">
          <a:blip r:embed="rId4">
            <a:alphaModFix/>
          </a:blip>
          <a:srcRect/>
          <a:stretch/>
        </p:blipFill>
        <p:spPr>
          <a:xfrm>
            <a:off x="1947938" y="536127"/>
            <a:ext cx="2553315" cy="4335451"/>
          </a:xfrm>
          <a:prstGeom prst="rect">
            <a:avLst/>
          </a:prstGeom>
          <a:noFill/>
          <a:ln>
            <a:noFill/>
          </a:ln>
        </p:spPr>
      </p:pic>
      <p:sp>
        <p:nvSpPr>
          <p:cNvPr id="351" name="Google Shape;351;p52"/>
          <p:cNvSpPr txBox="1"/>
          <p:nvPr/>
        </p:nvSpPr>
        <p:spPr>
          <a:xfrm>
            <a:off x="256103" y="668691"/>
            <a:ext cx="1691836" cy="1897412"/>
          </a:xfrm>
          <a:prstGeom prst="rect">
            <a:avLst/>
          </a:prstGeom>
          <a:noFill/>
          <a:ln w="19050" cap="flat" cmpd="sng">
            <a:solidFill>
              <a:schemeClr val="accent2"/>
            </a:solidFill>
            <a:prstDash val="solid"/>
            <a:round/>
            <a:headEnd type="none" w="sm" len="sm"/>
            <a:tailEnd type="none" w="sm" len="sm"/>
          </a:ln>
        </p:spPr>
        <p:txBody>
          <a:bodyPr spcFirstLastPara="1" wrap="square" lIns="68569" tIns="34275" rIns="68569" bIns="34275" anchor="t" anchorCtr="0">
            <a:spAutoFit/>
          </a:bodyPr>
          <a:lstStyle/>
          <a:p>
            <a:pPr defTabSz="685800">
              <a:lnSpc>
                <a:spcPct val="90000"/>
              </a:lnSpc>
            </a:pPr>
            <a:r>
              <a:rPr lang="en-IN" sz="1200" b="1">
                <a:latin typeface="Calibri"/>
                <a:ea typeface="Calibri"/>
                <a:cs typeface="Calibri"/>
                <a:sym typeface="Calibri"/>
              </a:rPr>
              <a:t>Option a.</a:t>
            </a:r>
            <a:r>
              <a:rPr lang="en-IN" sz="1200">
                <a:latin typeface="Calibri"/>
                <a:ea typeface="Calibri"/>
                <a:cs typeface="Calibri"/>
                <a:sym typeface="Calibri"/>
              </a:rPr>
              <a:t> </a:t>
            </a:r>
            <a:endParaRPr sz="1050"/>
          </a:p>
          <a:p>
            <a:pPr defTabSz="685800">
              <a:lnSpc>
                <a:spcPct val="90000"/>
              </a:lnSpc>
            </a:pPr>
            <a:r>
              <a:rPr lang="en-IN" sz="1200">
                <a:latin typeface="Calibri"/>
                <a:ea typeface="Calibri"/>
                <a:cs typeface="Calibri"/>
                <a:sym typeface="Calibri"/>
              </a:rPr>
              <a:t>if the entered number is already linked to a patient in Nikshay, an alert would be shown to avoid any duplicate entries, the concerned person can skip this if this is a new entry or exit the enrollment process.</a:t>
            </a:r>
            <a:endParaRPr sz="1200">
              <a:latin typeface="Calibri"/>
              <a:ea typeface="Calibri"/>
              <a:cs typeface="Calibri"/>
              <a:sym typeface="Calibri"/>
            </a:endParaRPr>
          </a:p>
        </p:txBody>
      </p:sp>
      <p:sp>
        <p:nvSpPr>
          <p:cNvPr id="352" name="Google Shape;352;p52"/>
          <p:cNvSpPr/>
          <p:nvPr/>
        </p:nvSpPr>
        <p:spPr>
          <a:xfrm flipH="1">
            <a:off x="286369" y="4328254"/>
            <a:ext cx="1691837" cy="392385"/>
          </a:xfrm>
          <a:prstGeom prst="wedgeRectCallout">
            <a:avLst>
              <a:gd name="adj1" fmla="val -60905"/>
              <a:gd name="adj2" fmla="val 14948"/>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 Click here to proceed anyway to the next steps</a:t>
            </a:r>
            <a:endParaRPr sz="1050">
              <a:latin typeface="Corbel"/>
              <a:ea typeface="Corbel"/>
              <a:cs typeface="Corbel"/>
              <a:sym typeface="Corbel"/>
            </a:endParaRPr>
          </a:p>
        </p:txBody>
      </p:sp>
      <p:pic>
        <p:nvPicPr>
          <p:cNvPr id="353" name="Google Shape;353;p52"/>
          <p:cNvPicPr preferRelativeResize="0"/>
          <p:nvPr/>
        </p:nvPicPr>
        <p:blipFill rotWithShape="1">
          <a:blip r:embed="rId5">
            <a:alphaModFix/>
          </a:blip>
          <a:srcRect/>
          <a:stretch/>
        </p:blipFill>
        <p:spPr>
          <a:xfrm>
            <a:off x="6545762" y="557254"/>
            <a:ext cx="2495684" cy="4392656"/>
          </a:xfrm>
          <a:prstGeom prst="rect">
            <a:avLst/>
          </a:prstGeom>
          <a:noFill/>
          <a:ln>
            <a:noFill/>
          </a:ln>
        </p:spPr>
      </p:pic>
      <p:sp>
        <p:nvSpPr>
          <p:cNvPr id="354" name="Google Shape;354;p52"/>
          <p:cNvSpPr txBox="1"/>
          <p:nvPr/>
        </p:nvSpPr>
        <p:spPr>
          <a:xfrm>
            <a:off x="4853926" y="672379"/>
            <a:ext cx="1691836" cy="1565014"/>
          </a:xfrm>
          <a:prstGeom prst="rect">
            <a:avLst/>
          </a:prstGeom>
          <a:noFill/>
          <a:ln w="19050" cap="flat" cmpd="sng">
            <a:solidFill>
              <a:schemeClr val="accent2"/>
            </a:solidFill>
            <a:prstDash val="solid"/>
            <a:round/>
            <a:headEnd type="none" w="sm" len="sm"/>
            <a:tailEnd type="none" w="sm" len="sm"/>
          </a:ln>
        </p:spPr>
        <p:txBody>
          <a:bodyPr spcFirstLastPara="1" wrap="square" lIns="68569" tIns="34275" rIns="68569" bIns="34275" anchor="t" anchorCtr="0">
            <a:spAutoFit/>
          </a:bodyPr>
          <a:lstStyle/>
          <a:p>
            <a:pPr defTabSz="685800">
              <a:lnSpc>
                <a:spcPct val="90000"/>
              </a:lnSpc>
            </a:pPr>
            <a:r>
              <a:rPr lang="en-IN" sz="1200" b="1">
                <a:latin typeface="Calibri"/>
                <a:ea typeface="Calibri"/>
                <a:cs typeface="Calibri"/>
                <a:sym typeface="Calibri"/>
              </a:rPr>
              <a:t>Option b.</a:t>
            </a:r>
            <a:r>
              <a:rPr lang="en-IN" sz="1200">
                <a:latin typeface="Calibri"/>
                <a:ea typeface="Calibri"/>
                <a:cs typeface="Calibri"/>
                <a:sym typeface="Calibri"/>
              </a:rPr>
              <a:t> </a:t>
            </a:r>
            <a:endParaRPr sz="1050"/>
          </a:p>
          <a:p>
            <a:pPr defTabSz="685800">
              <a:lnSpc>
                <a:spcPct val="90000"/>
              </a:lnSpc>
            </a:pPr>
            <a:r>
              <a:rPr lang="en-IN" sz="1200">
                <a:latin typeface="Calibri"/>
                <a:ea typeface="Calibri"/>
                <a:cs typeface="Calibri"/>
                <a:sym typeface="Calibri"/>
              </a:rPr>
              <a:t>If it is a new data, then the registration shall be completed in Nikshay as per the current functionality.</a:t>
            </a:r>
            <a:endParaRPr sz="1050"/>
          </a:p>
          <a:p>
            <a:pPr defTabSz="685800">
              <a:lnSpc>
                <a:spcPct val="90000"/>
              </a:lnSpc>
            </a:pPr>
            <a:r>
              <a:rPr lang="en-IN" sz="1200">
                <a:latin typeface="Calibri"/>
                <a:ea typeface="Calibri"/>
                <a:cs typeface="Calibri"/>
                <a:sym typeface="Calibri"/>
              </a:rPr>
              <a:t>In this case, you required to proceed to the next steps</a:t>
            </a:r>
            <a:endParaRPr sz="1200">
              <a:latin typeface="Calibri"/>
              <a:ea typeface="Calibri"/>
              <a:cs typeface="Calibri"/>
              <a:sym typeface="Calibri"/>
            </a:endParaRPr>
          </a:p>
        </p:txBody>
      </p:sp>
      <p:sp>
        <p:nvSpPr>
          <p:cNvPr id="355" name="Google Shape;355;p52"/>
          <p:cNvSpPr/>
          <p:nvPr/>
        </p:nvSpPr>
        <p:spPr>
          <a:xfrm flipH="1">
            <a:off x="5415373" y="4333908"/>
            <a:ext cx="1524219" cy="392385"/>
          </a:xfrm>
          <a:prstGeom prst="wedgeRectCallout">
            <a:avLst>
              <a:gd name="adj1" fmla="val -65496"/>
              <a:gd name="adj2" fmla="val -11361"/>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r>
              <a:rPr lang="en-IN" sz="1050">
                <a:latin typeface="Corbel"/>
                <a:ea typeface="Corbel"/>
                <a:cs typeface="Corbel"/>
                <a:sym typeface="Corbel"/>
              </a:rPr>
              <a:t> Click here for the next steps </a:t>
            </a:r>
            <a:endParaRPr sz="1050">
              <a:latin typeface="Corbel"/>
              <a:ea typeface="Corbel"/>
              <a:cs typeface="Corbel"/>
              <a:sym typeface="Corbel"/>
            </a:endParaRPr>
          </a:p>
        </p:txBody>
      </p:sp>
      <p:cxnSp>
        <p:nvCxnSpPr>
          <p:cNvPr id="356" name="Google Shape;356;p52"/>
          <p:cNvCxnSpPr/>
          <p:nvPr/>
        </p:nvCxnSpPr>
        <p:spPr>
          <a:xfrm>
            <a:off x="4660491" y="575512"/>
            <a:ext cx="0" cy="4308093"/>
          </a:xfrm>
          <a:prstGeom prst="straightConnector1">
            <a:avLst/>
          </a:prstGeom>
          <a:noFill/>
          <a:ln w="9525" cap="flat" cmpd="sng">
            <a:solidFill>
              <a:schemeClr val="dk1"/>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53"/>
          <p:cNvPicPr preferRelativeResize="0"/>
          <p:nvPr/>
        </p:nvPicPr>
        <p:blipFill rotWithShape="1">
          <a:blip r:embed="rId3">
            <a:alphaModFix/>
          </a:blip>
          <a:srcRect/>
          <a:stretch/>
        </p:blipFill>
        <p:spPr>
          <a:xfrm>
            <a:off x="1919872" y="557253"/>
            <a:ext cx="4898888" cy="4151102"/>
          </a:xfrm>
          <a:prstGeom prst="rect">
            <a:avLst/>
          </a:prstGeom>
          <a:noFill/>
          <a:ln>
            <a:noFill/>
          </a:ln>
        </p:spPr>
      </p:pic>
      <p:pic>
        <p:nvPicPr>
          <p:cNvPr id="362" name="Google Shape;362;p53"/>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363" name="Google Shape;363;p53"/>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364" name="Google Shape;364;p53"/>
          <p:cNvSpPr txBox="1"/>
          <p:nvPr/>
        </p:nvSpPr>
        <p:spPr>
          <a:xfrm>
            <a:off x="1919871" y="3927"/>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1800">
                <a:solidFill>
                  <a:srgbClr val="FFFFFF"/>
                </a:solidFill>
                <a:latin typeface="Calibri"/>
                <a:ea typeface="Calibri"/>
                <a:cs typeface="Calibri"/>
                <a:sym typeface="Calibri"/>
              </a:rPr>
              <a:t>Find the health facilities</a:t>
            </a:r>
            <a:endParaRPr sz="1800">
              <a:solidFill>
                <a:srgbClr val="FFFFFF"/>
              </a:solidFill>
              <a:latin typeface="Calibri"/>
              <a:ea typeface="Calibri"/>
              <a:cs typeface="Calibri"/>
              <a:sym typeface="Calibri"/>
            </a:endParaRPr>
          </a:p>
        </p:txBody>
      </p:sp>
      <p:sp>
        <p:nvSpPr>
          <p:cNvPr id="365" name="Google Shape;365;p53"/>
          <p:cNvSpPr/>
          <p:nvPr/>
        </p:nvSpPr>
        <p:spPr>
          <a:xfrm flipH="1">
            <a:off x="5676151" y="4192218"/>
            <a:ext cx="2564606" cy="230802"/>
          </a:xfrm>
          <a:prstGeom prst="wedgeRectCallout">
            <a:avLst>
              <a:gd name="adj1" fmla="val 60858"/>
              <a:gd name="adj2" fmla="val -56460"/>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buSzPts val="1400"/>
            </a:pPr>
            <a:r>
              <a:rPr lang="en-IN" sz="1050">
                <a:latin typeface="Corbel"/>
                <a:ea typeface="Corbel"/>
                <a:cs typeface="Corbel"/>
                <a:sym typeface="Corbel"/>
              </a:rPr>
              <a:t>3. Click on Search</a:t>
            </a:r>
            <a:endParaRPr sz="1050">
              <a:latin typeface="Corbel"/>
              <a:ea typeface="Corbel"/>
              <a:cs typeface="Corbel"/>
              <a:sym typeface="Corbel"/>
            </a:endParaRPr>
          </a:p>
        </p:txBody>
      </p:sp>
      <p:sp>
        <p:nvSpPr>
          <p:cNvPr id="366" name="Google Shape;366;p53"/>
          <p:cNvSpPr/>
          <p:nvPr/>
        </p:nvSpPr>
        <p:spPr>
          <a:xfrm flipH="1">
            <a:off x="451706" y="2058658"/>
            <a:ext cx="1739124" cy="1038716"/>
          </a:xfrm>
          <a:prstGeom prst="wedgeRectCallout">
            <a:avLst>
              <a:gd name="adj1" fmla="val -63309"/>
              <a:gd name="adj2" fmla="val -25680"/>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marL="257175" indent="-257175" defTabSz="685800">
              <a:buSzPts val="1400"/>
              <a:buFont typeface="Arial"/>
              <a:buAutoNum type="arabicPeriod"/>
            </a:pPr>
            <a:r>
              <a:rPr lang="en-IN" sz="1050">
                <a:latin typeface="Corbel"/>
                <a:ea typeface="Corbel"/>
                <a:cs typeface="Corbel"/>
                <a:sym typeface="Corbel"/>
              </a:rPr>
              <a:t>Select your intended State, District and Block from the respective drop down menu</a:t>
            </a:r>
            <a:endParaRPr sz="1050"/>
          </a:p>
          <a:p>
            <a:pPr marL="257175" indent="-257175" defTabSz="685800">
              <a:buSzPts val="1400"/>
              <a:buFont typeface="Arial"/>
              <a:buAutoNum type="arabicPeriod"/>
            </a:pPr>
            <a:r>
              <a:rPr lang="en-IN" sz="1050">
                <a:latin typeface="Corbel"/>
                <a:ea typeface="Corbel"/>
                <a:cs typeface="Corbel"/>
                <a:sym typeface="Corbel"/>
              </a:rPr>
              <a:t>Select the type  of health facility</a:t>
            </a:r>
            <a:endParaRPr sz="1050">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54"/>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372" name="Google Shape;372;p54"/>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373" name="Google Shape;373;p54"/>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1800">
                <a:solidFill>
                  <a:srgbClr val="FFFFFF"/>
                </a:solidFill>
                <a:latin typeface="Calibri"/>
                <a:ea typeface="Calibri"/>
                <a:cs typeface="Calibri"/>
                <a:sym typeface="Calibri"/>
              </a:rPr>
              <a:t>Select the health facility of your choice and submit</a:t>
            </a:r>
            <a:endParaRPr sz="1800">
              <a:solidFill>
                <a:srgbClr val="FFFFFF"/>
              </a:solidFill>
              <a:latin typeface="Calibri"/>
              <a:ea typeface="Calibri"/>
              <a:cs typeface="Calibri"/>
              <a:sym typeface="Calibri"/>
            </a:endParaRPr>
          </a:p>
        </p:txBody>
      </p:sp>
      <p:sp>
        <p:nvSpPr>
          <p:cNvPr id="374" name="Google Shape;374;p54"/>
          <p:cNvSpPr/>
          <p:nvPr/>
        </p:nvSpPr>
        <p:spPr>
          <a:xfrm flipH="1">
            <a:off x="237548" y="1944358"/>
            <a:ext cx="1739124" cy="392385"/>
          </a:xfrm>
          <a:prstGeom prst="wedgeRectCallout">
            <a:avLst>
              <a:gd name="adj1" fmla="val -63309"/>
              <a:gd name="adj2" fmla="val -25680"/>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buSzPts val="1400"/>
            </a:pPr>
            <a:r>
              <a:rPr lang="en-IN" sz="1050">
                <a:latin typeface="Corbel"/>
                <a:ea typeface="Corbel"/>
                <a:cs typeface="Corbel"/>
                <a:sym typeface="Corbel"/>
              </a:rPr>
              <a:t>5. Click on your nearest / intended Health Facility  </a:t>
            </a:r>
            <a:endParaRPr sz="1050">
              <a:latin typeface="Corbel"/>
              <a:ea typeface="Corbel"/>
              <a:cs typeface="Corbel"/>
              <a:sym typeface="Corbel"/>
            </a:endParaRPr>
          </a:p>
        </p:txBody>
      </p:sp>
      <p:pic>
        <p:nvPicPr>
          <p:cNvPr id="375" name="Google Shape;375;p54"/>
          <p:cNvPicPr preferRelativeResize="0"/>
          <p:nvPr/>
        </p:nvPicPr>
        <p:blipFill rotWithShape="1">
          <a:blip r:embed="rId4">
            <a:alphaModFix/>
          </a:blip>
          <a:srcRect/>
          <a:stretch/>
        </p:blipFill>
        <p:spPr>
          <a:xfrm>
            <a:off x="2235722" y="504192"/>
            <a:ext cx="2243765" cy="3919628"/>
          </a:xfrm>
          <a:prstGeom prst="rect">
            <a:avLst/>
          </a:prstGeom>
          <a:noFill/>
          <a:ln>
            <a:noFill/>
          </a:ln>
        </p:spPr>
      </p:pic>
      <p:sp>
        <p:nvSpPr>
          <p:cNvPr id="376" name="Google Shape;376;p54"/>
          <p:cNvSpPr/>
          <p:nvPr/>
        </p:nvSpPr>
        <p:spPr>
          <a:xfrm flipH="1">
            <a:off x="1114646" y="4300837"/>
            <a:ext cx="2564606" cy="230802"/>
          </a:xfrm>
          <a:prstGeom prst="wedgeRectCallout">
            <a:avLst>
              <a:gd name="adj1" fmla="val -44343"/>
              <a:gd name="adj2" fmla="val -128286"/>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buSzPts val="1400"/>
            </a:pPr>
            <a:r>
              <a:rPr lang="en-IN" sz="1050">
                <a:latin typeface="Corbel"/>
                <a:ea typeface="Corbel"/>
                <a:cs typeface="Corbel"/>
                <a:sym typeface="Corbel"/>
              </a:rPr>
              <a:t>6. Click on Submit</a:t>
            </a:r>
            <a:endParaRPr sz="1050">
              <a:latin typeface="Corbel"/>
              <a:ea typeface="Corbel"/>
              <a:cs typeface="Corbel"/>
              <a:sym typeface="Corbel"/>
            </a:endParaRPr>
          </a:p>
        </p:txBody>
      </p:sp>
      <p:pic>
        <p:nvPicPr>
          <p:cNvPr id="377" name="Google Shape;377;p54"/>
          <p:cNvPicPr preferRelativeResize="0"/>
          <p:nvPr/>
        </p:nvPicPr>
        <p:blipFill rotWithShape="1">
          <a:blip r:embed="rId5">
            <a:alphaModFix/>
          </a:blip>
          <a:srcRect/>
          <a:stretch/>
        </p:blipFill>
        <p:spPr>
          <a:xfrm>
            <a:off x="5205020" y="511950"/>
            <a:ext cx="2557763" cy="4472903"/>
          </a:xfrm>
          <a:prstGeom prst="rect">
            <a:avLst/>
          </a:prstGeom>
          <a:noFill/>
          <a:ln>
            <a:noFill/>
          </a:ln>
        </p:spPr>
      </p:pic>
      <p:sp>
        <p:nvSpPr>
          <p:cNvPr id="378" name="Google Shape;378;p54"/>
          <p:cNvSpPr txBox="1"/>
          <p:nvPr/>
        </p:nvSpPr>
        <p:spPr>
          <a:xfrm>
            <a:off x="6639236" y="1243706"/>
            <a:ext cx="798844" cy="230802"/>
          </a:xfrm>
          <a:prstGeom prst="rect">
            <a:avLst/>
          </a:prstGeom>
          <a:solidFill>
            <a:srgbClr val="E5E5E5"/>
          </a:solidFill>
          <a:ln>
            <a:noFill/>
          </a:ln>
        </p:spPr>
        <p:txBody>
          <a:bodyPr spcFirstLastPara="1" wrap="square" lIns="68569" tIns="34275" rIns="68569" bIns="34275" anchor="t" anchorCtr="0">
            <a:spAutoFit/>
          </a:bodyPr>
          <a:lstStyle/>
          <a:p>
            <a:pPr defTabSz="685800"/>
            <a:r>
              <a:rPr lang="en-IN" sz="1050"/>
              <a:t>XXXXXXX</a:t>
            </a:r>
            <a:endParaRPr sz="1050"/>
          </a:p>
        </p:txBody>
      </p:sp>
      <p:sp>
        <p:nvSpPr>
          <p:cNvPr id="379" name="Google Shape;379;p54"/>
          <p:cNvSpPr/>
          <p:nvPr/>
        </p:nvSpPr>
        <p:spPr>
          <a:xfrm flipH="1">
            <a:off x="7633581" y="504192"/>
            <a:ext cx="1474493" cy="1361881"/>
          </a:xfrm>
          <a:prstGeom prst="wedgeRectCallout">
            <a:avLst>
              <a:gd name="adj1" fmla="val 63798"/>
              <a:gd name="adj2" fmla="val 9833"/>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400"/>
            </a:pPr>
            <a:r>
              <a:rPr lang="en-IN" sz="1050">
                <a:latin typeface="Corbel"/>
                <a:ea typeface="Corbel"/>
                <a:cs typeface="Corbel"/>
                <a:sym typeface="Corbel"/>
              </a:rPr>
              <a:t>Your registration has now been completed and your enrolment ID is provided, you are allocated to the selected healthcare facility to get the TB tests conducted</a:t>
            </a:r>
            <a:endParaRPr sz="1050">
              <a:latin typeface="Corbel"/>
              <a:ea typeface="Corbel"/>
              <a:cs typeface="Corbel"/>
              <a:sym typeface="Corbel"/>
            </a:endParaRPr>
          </a:p>
        </p:txBody>
      </p:sp>
      <p:sp>
        <p:nvSpPr>
          <p:cNvPr id="380" name="Google Shape;380;p54"/>
          <p:cNvSpPr/>
          <p:nvPr/>
        </p:nvSpPr>
        <p:spPr>
          <a:xfrm flipH="1">
            <a:off x="6639236" y="4636059"/>
            <a:ext cx="2438694" cy="392385"/>
          </a:xfrm>
          <a:prstGeom prst="wedgeRectCallout">
            <a:avLst>
              <a:gd name="adj1" fmla="val 29098"/>
              <a:gd name="adj2" fmla="val -72208"/>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buSzPts val="1400"/>
            </a:pPr>
            <a:r>
              <a:rPr lang="en-IN" sz="1050">
                <a:latin typeface="Corbel"/>
                <a:ea typeface="Corbel"/>
                <a:cs typeface="Corbel"/>
                <a:sym typeface="Corbel"/>
              </a:rPr>
              <a:t>You may click here and download the summary for future records, if required</a:t>
            </a:r>
            <a:endParaRPr sz="1050">
              <a:latin typeface="Corbel"/>
              <a:ea typeface="Corbel"/>
              <a:cs typeface="Corbel"/>
              <a:sym typeface="Corbel"/>
            </a:endParaRPr>
          </a:p>
        </p:txBody>
      </p:sp>
      <p:sp>
        <p:nvSpPr>
          <p:cNvPr id="381" name="Google Shape;381;p54"/>
          <p:cNvSpPr/>
          <p:nvPr/>
        </p:nvSpPr>
        <p:spPr>
          <a:xfrm flipH="1">
            <a:off x="221714" y="1946423"/>
            <a:ext cx="1739124" cy="392385"/>
          </a:xfrm>
          <a:prstGeom prst="wedgeRectCallout">
            <a:avLst>
              <a:gd name="adj1" fmla="val -63309"/>
              <a:gd name="adj2" fmla="val -25680"/>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buSzPts val="1400"/>
            </a:pPr>
            <a:r>
              <a:rPr lang="en-IN" sz="1050">
                <a:latin typeface="Corbel"/>
                <a:ea typeface="Corbel"/>
                <a:cs typeface="Corbel"/>
                <a:sym typeface="Corbel"/>
              </a:rPr>
              <a:t>4. Click on your nearest / intended Health Facility  </a:t>
            </a:r>
            <a:endParaRPr sz="1050">
              <a:latin typeface="Corbel"/>
              <a:ea typeface="Corbel"/>
              <a:cs typeface="Corbel"/>
              <a:sym typeface="Corbel"/>
            </a:endParaRPr>
          </a:p>
        </p:txBody>
      </p:sp>
      <p:pic>
        <p:nvPicPr>
          <p:cNvPr id="382" name="Google Shape;382;p54"/>
          <p:cNvPicPr preferRelativeResize="0"/>
          <p:nvPr/>
        </p:nvPicPr>
        <p:blipFill rotWithShape="1">
          <a:blip r:embed="rId4">
            <a:alphaModFix/>
          </a:blip>
          <a:srcRect/>
          <a:stretch/>
        </p:blipFill>
        <p:spPr>
          <a:xfrm>
            <a:off x="2227261" y="506257"/>
            <a:ext cx="2243765" cy="3919628"/>
          </a:xfrm>
          <a:prstGeom prst="rect">
            <a:avLst/>
          </a:prstGeom>
          <a:noFill/>
          <a:ln>
            <a:noFill/>
          </a:ln>
        </p:spPr>
      </p:pic>
      <p:pic>
        <p:nvPicPr>
          <p:cNvPr id="383" name="Google Shape;383;p54"/>
          <p:cNvPicPr preferRelativeResize="0"/>
          <p:nvPr/>
        </p:nvPicPr>
        <p:blipFill rotWithShape="1">
          <a:blip r:embed="rId6">
            <a:alphaModFix/>
          </a:blip>
          <a:srcRect/>
          <a:stretch/>
        </p:blipFill>
        <p:spPr>
          <a:xfrm>
            <a:off x="3331255" y="3677305"/>
            <a:ext cx="1071139" cy="592353"/>
          </a:xfrm>
          <a:prstGeom prst="rect">
            <a:avLst/>
          </a:prstGeom>
          <a:noFill/>
          <a:ln>
            <a:noFill/>
          </a:ln>
        </p:spPr>
      </p:pic>
      <p:sp>
        <p:nvSpPr>
          <p:cNvPr id="384" name="Google Shape;384;p54"/>
          <p:cNvSpPr txBox="1"/>
          <p:nvPr/>
        </p:nvSpPr>
        <p:spPr>
          <a:xfrm>
            <a:off x="5906728" y="2735825"/>
            <a:ext cx="1371600" cy="207719"/>
          </a:xfrm>
          <a:prstGeom prst="rect">
            <a:avLst/>
          </a:prstGeom>
          <a:solidFill>
            <a:schemeClr val="lt1"/>
          </a:solidFill>
          <a:ln>
            <a:noFill/>
          </a:ln>
        </p:spPr>
        <p:txBody>
          <a:bodyPr spcFirstLastPara="1" wrap="square" lIns="68569" tIns="34275" rIns="68569" bIns="34275" anchor="t" anchorCtr="0">
            <a:spAutoFit/>
          </a:bodyPr>
          <a:lstStyle/>
          <a:p>
            <a:pPr defTabSz="685800"/>
            <a:r>
              <a:rPr lang="en-IN" sz="900" b="1">
                <a:latin typeface="Calibri"/>
                <a:ea typeface="Calibri"/>
                <a:cs typeface="Calibri"/>
                <a:sym typeface="Calibri"/>
              </a:rPr>
              <a:t>Health Facility 1</a:t>
            </a:r>
            <a:endParaRPr sz="900" b="1">
              <a:latin typeface="Calibri"/>
              <a:ea typeface="Calibri"/>
              <a:cs typeface="Calibri"/>
              <a:sym typeface="Calibri"/>
            </a:endParaRPr>
          </a:p>
        </p:txBody>
      </p:sp>
      <p:sp>
        <p:nvSpPr>
          <p:cNvPr id="385" name="Google Shape;385;p54"/>
          <p:cNvSpPr/>
          <p:nvPr/>
        </p:nvSpPr>
        <p:spPr>
          <a:xfrm flipH="1">
            <a:off x="1025069" y="4300837"/>
            <a:ext cx="2564606" cy="230802"/>
          </a:xfrm>
          <a:prstGeom prst="wedgeRectCallout">
            <a:avLst>
              <a:gd name="adj1" fmla="val -44343"/>
              <a:gd name="adj2" fmla="val -128286"/>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buSzPts val="1400"/>
            </a:pPr>
            <a:r>
              <a:rPr lang="en-IN" sz="1050">
                <a:latin typeface="Corbel"/>
                <a:ea typeface="Corbel"/>
                <a:cs typeface="Corbel"/>
                <a:sym typeface="Corbel"/>
              </a:rPr>
              <a:t>5. Click to Proceed</a:t>
            </a:r>
            <a:endParaRPr sz="1050">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5"/>
          <p:cNvSpPr txBox="1">
            <a:spLocks noGrp="1"/>
          </p:cNvSpPr>
          <p:nvPr>
            <p:ph type="title"/>
          </p:nvPr>
        </p:nvSpPr>
        <p:spPr>
          <a:xfrm>
            <a:off x="2900934" y="973836"/>
            <a:ext cx="5486400" cy="2441448"/>
          </a:xfrm>
          <a:prstGeom prst="rect">
            <a:avLst/>
          </a:prstGeom>
          <a:noFill/>
          <a:ln>
            <a:noFill/>
          </a:ln>
        </p:spPr>
        <p:txBody>
          <a:bodyPr spcFirstLastPara="1" wrap="square" lIns="68569" tIns="34275" rIns="68569" bIns="34275" anchor="ctr" anchorCtr="0">
            <a:normAutofit/>
          </a:bodyPr>
          <a:lstStyle/>
          <a:p>
            <a:pPr>
              <a:buSzPts val="4000"/>
            </a:pPr>
            <a:r>
              <a:rPr lang="en-IN" sz="3000" b="1">
                <a:latin typeface="Calibri"/>
                <a:ea typeface="Calibri"/>
                <a:cs typeface="Calibri"/>
                <a:sym typeface="Calibri"/>
              </a:rPr>
              <a:t>Post enrolment - follow-up cycle in Nikshay</a:t>
            </a:r>
            <a:endParaRPr sz="3000"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56"/>
          <p:cNvPicPr preferRelativeResize="0"/>
          <p:nvPr/>
        </p:nvPicPr>
        <p:blipFill rotWithShape="1">
          <a:blip r:embed="rId3">
            <a:alphaModFix/>
          </a:blip>
          <a:srcRect/>
          <a:stretch/>
        </p:blipFill>
        <p:spPr>
          <a:xfrm>
            <a:off x="227966" y="781664"/>
            <a:ext cx="7267122" cy="3465872"/>
          </a:xfrm>
          <a:prstGeom prst="rect">
            <a:avLst/>
          </a:prstGeom>
          <a:noFill/>
          <a:ln>
            <a:noFill/>
          </a:ln>
        </p:spPr>
      </p:pic>
      <p:pic>
        <p:nvPicPr>
          <p:cNvPr id="397" name="Google Shape;397;p56"/>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398" name="Google Shape;398;p56"/>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399" name="Google Shape;399;p56"/>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1650">
                <a:solidFill>
                  <a:srgbClr val="FFFFFF"/>
                </a:solidFill>
                <a:latin typeface="Calibri"/>
                <a:ea typeface="Calibri"/>
                <a:cs typeface="Calibri"/>
                <a:sym typeface="Calibri"/>
              </a:rPr>
              <a:t>Click on Notes &gt; Patient Management to initiate the treatment / follow up on enrolments made from Symptom Checker</a:t>
            </a:r>
            <a:endParaRPr sz="1650">
              <a:solidFill>
                <a:srgbClr val="FFFFFF"/>
              </a:solidFill>
              <a:latin typeface="Calibri"/>
              <a:ea typeface="Calibri"/>
              <a:cs typeface="Calibri"/>
              <a:sym typeface="Calibri"/>
            </a:endParaRPr>
          </a:p>
        </p:txBody>
      </p:sp>
      <p:sp>
        <p:nvSpPr>
          <p:cNvPr id="400" name="Google Shape;400;p56"/>
          <p:cNvSpPr/>
          <p:nvPr/>
        </p:nvSpPr>
        <p:spPr>
          <a:xfrm flipH="1">
            <a:off x="204454" y="2536447"/>
            <a:ext cx="1665005" cy="1361881"/>
          </a:xfrm>
          <a:prstGeom prst="wedgeRectCallout">
            <a:avLst>
              <a:gd name="adj1" fmla="val 3568"/>
              <a:gd name="adj2" fmla="val -60849"/>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buSzPts val="1400"/>
            </a:pPr>
            <a:r>
              <a:rPr lang="en-IN" sz="1050">
                <a:latin typeface="Corbel"/>
                <a:ea typeface="Corbel"/>
                <a:cs typeface="Corbel"/>
                <a:sym typeface="Corbel"/>
              </a:rPr>
              <a:t>Follow up cycle starts in Nikshay with this step and all the enrolments  are shown in the system until they are closed in Nikshay after due follow up visits or with any other appropriate reasons  </a:t>
            </a:r>
            <a:endParaRPr sz="1050">
              <a:latin typeface="Corbel"/>
              <a:ea typeface="Corbel"/>
              <a:cs typeface="Corbel"/>
              <a:sym typeface="Corbel"/>
            </a:endParaRPr>
          </a:p>
        </p:txBody>
      </p:sp>
      <p:sp>
        <p:nvSpPr>
          <p:cNvPr id="401" name="Google Shape;401;p56"/>
          <p:cNvSpPr/>
          <p:nvPr/>
        </p:nvSpPr>
        <p:spPr>
          <a:xfrm flipH="1">
            <a:off x="215918" y="1656282"/>
            <a:ext cx="1739124" cy="715550"/>
          </a:xfrm>
          <a:prstGeom prst="wedgeRectCallout">
            <a:avLst>
              <a:gd name="adj1" fmla="val -81118"/>
              <a:gd name="adj2" fmla="val 174149"/>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buSzPts val="1400"/>
            </a:pPr>
            <a:r>
              <a:rPr lang="en-IN" sz="1050">
                <a:latin typeface="Corbel"/>
                <a:ea typeface="Corbel"/>
                <a:cs typeface="Corbel"/>
                <a:sym typeface="Corbel"/>
              </a:rPr>
              <a:t>Unless any tests / visit recorded in Nikshay, such patients are tagged as </a:t>
            </a:r>
            <a:endParaRPr sz="1050"/>
          </a:p>
          <a:p>
            <a:pPr algn="ctr" defTabSz="685800">
              <a:buSzPts val="1400"/>
            </a:pPr>
            <a:r>
              <a:rPr lang="en-IN" sz="1050" b="1">
                <a:latin typeface="Corbel"/>
                <a:ea typeface="Corbel"/>
                <a:cs typeface="Corbel"/>
                <a:sym typeface="Corbel"/>
              </a:rPr>
              <a:t>“No visit recorded”</a:t>
            </a:r>
            <a:endParaRPr sz="1050" b="1">
              <a:latin typeface="Corbel"/>
              <a:ea typeface="Corbel"/>
              <a:cs typeface="Corbel"/>
              <a:sym typeface="Corbel"/>
            </a:endParaRPr>
          </a:p>
        </p:txBody>
      </p:sp>
      <p:sp>
        <p:nvSpPr>
          <p:cNvPr id="402" name="Google Shape;402;p56"/>
          <p:cNvSpPr/>
          <p:nvPr/>
        </p:nvSpPr>
        <p:spPr>
          <a:xfrm flipH="1">
            <a:off x="6869671" y="570979"/>
            <a:ext cx="1903088" cy="1523464"/>
          </a:xfrm>
          <a:prstGeom prst="wedgeRectCallout">
            <a:avLst>
              <a:gd name="adj1" fmla="val 132836"/>
              <a:gd name="adj2" fmla="val 34587"/>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400"/>
            </a:pPr>
            <a:r>
              <a:rPr lang="en-IN" sz="1050">
                <a:latin typeface="Corbel"/>
                <a:ea typeface="Corbel"/>
                <a:cs typeface="Corbel"/>
                <a:sym typeface="Corbel"/>
              </a:rPr>
              <a:t>Once registered through the Symptom Checker , patients’  information are linked to Nikshay as Presumptive open cases and can be checked with- </a:t>
            </a:r>
            <a:endParaRPr sz="1050"/>
          </a:p>
          <a:p>
            <a:pPr defTabSz="685800">
              <a:buSzPts val="1400"/>
            </a:pPr>
            <a:r>
              <a:rPr lang="en-IN" sz="1050" b="1">
                <a:latin typeface="Corbel"/>
                <a:ea typeface="Corbel"/>
                <a:cs typeface="Corbel"/>
                <a:sym typeface="Corbel"/>
              </a:rPr>
              <a:t>“Patient Management &gt; Notes &gt; </a:t>
            </a:r>
            <a:endParaRPr sz="1050"/>
          </a:p>
          <a:p>
            <a:pPr defTabSz="685800">
              <a:buSzPts val="1400"/>
            </a:pPr>
            <a:r>
              <a:rPr lang="en-IN" sz="1050" b="1">
                <a:latin typeface="Corbel"/>
                <a:ea typeface="Corbel"/>
                <a:cs typeface="Corbel"/>
                <a:sym typeface="Corbel"/>
              </a:rPr>
              <a:t>Patient Notes &gt; Registration Through Screening Tool” </a:t>
            </a:r>
            <a:endParaRPr sz="1050" b="1">
              <a:latin typeface="Corbel"/>
              <a:ea typeface="Corbel"/>
              <a:cs typeface="Corbel"/>
              <a:sym typeface="Corbel"/>
            </a:endParaRPr>
          </a:p>
        </p:txBody>
      </p:sp>
      <p:sp>
        <p:nvSpPr>
          <p:cNvPr id="403" name="Google Shape;403;p56"/>
          <p:cNvSpPr/>
          <p:nvPr/>
        </p:nvSpPr>
        <p:spPr>
          <a:xfrm>
            <a:off x="2485100" y="3152997"/>
            <a:ext cx="811164" cy="283379"/>
          </a:xfrm>
          <a:prstGeom prst="ellipse">
            <a:avLst/>
          </a:prstGeom>
          <a:noFill/>
          <a:ln w="28575"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57"/>
          <p:cNvPicPr preferRelativeResize="0"/>
          <p:nvPr/>
        </p:nvPicPr>
        <p:blipFill rotWithShape="1">
          <a:blip r:embed="rId3">
            <a:alphaModFix/>
          </a:blip>
          <a:srcRect/>
          <a:stretch/>
        </p:blipFill>
        <p:spPr>
          <a:xfrm>
            <a:off x="321596" y="745703"/>
            <a:ext cx="7418439" cy="3789164"/>
          </a:xfrm>
          <a:prstGeom prst="rect">
            <a:avLst/>
          </a:prstGeom>
          <a:noFill/>
          <a:ln>
            <a:noFill/>
          </a:ln>
        </p:spPr>
      </p:pic>
      <p:pic>
        <p:nvPicPr>
          <p:cNvPr id="409" name="Google Shape;409;p57"/>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410" name="Google Shape;410;p57"/>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411" name="Google Shape;411;p57"/>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1650">
                <a:solidFill>
                  <a:srgbClr val="FFFFFF"/>
                </a:solidFill>
                <a:latin typeface="Calibri"/>
                <a:ea typeface="Calibri"/>
                <a:cs typeface="Calibri"/>
                <a:sym typeface="Calibri"/>
              </a:rPr>
              <a:t>1</a:t>
            </a:r>
            <a:r>
              <a:rPr lang="en-IN" sz="1650" baseline="30000">
                <a:solidFill>
                  <a:srgbClr val="FFFFFF"/>
                </a:solidFill>
                <a:latin typeface="Calibri"/>
                <a:ea typeface="Calibri"/>
                <a:cs typeface="Calibri"/>
                <a:sym typeface="Calibri"/>
              </a:rPr>
              <a:t>st</a:t>
            </a:r>
            <a:r>
              <a:rPr lang="en-IN" sz="1650">
                <a:solidFill>
                  <a:srgbClr val="FFFFFF"/>
                </a:solidFill>
                <a:latin typeface="Calibri"/>
                <a:ea typeface="Calibri"/>
                <a:cs typeface="Calibri"/>
                <a:sym typeface="Calibri"/>
              </a:rPr>
              <a:t> stage Follow-up: Click on  &gt; Patient Notes &gt; Follow up done by STS, once the call is made  by the STS level</a:t>
            </a:r>
            <a:endParaRPr sz="1650">
              <a:solidFill>
                <a:srgbClr val="FFFFFF"/>
              </a:solidFill>
              <a:latin typeface="Calibri"/>
              <a:ea typeface="Calibri"/>
              <a:cs typeface="Calibri"/>
              <a:sym typeface="Calibri"/>
            </a:endParaRPr>
          </a:p>
        </p:txBody>
      </p:sp>
      <p:sp>
        <p:nvSpPr>
          <p:cNvPr id="412" name="Google Shape;412;p57"/>
          <p:cNvSpPr/>
          <p:nvPr/>
        </p:nvSpPr>
        <p:spPr>
          <a:xfrm flipH="1">
            <a:off x="5826561" y="2230326"/>
            <a:ext cx="2209202" cy="2492960"/>
          </a:xfrm>
          <a:prstGeom prst="wedgeRectCallout">
            <a:avLst>
              <a:gd name="adj1" fmla="val 140710"/>
              <a:gd name="adj2" fmla="val 21341"/>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400"/>
            </a:pPr>
            <a:r>
              <a:rPr lang="en-IN" sz="1050">
                <a:latin typeface="Calibri"/>
                <a:ea typeface="Calibri"/>
                <a:cs typeface="Calibri"/>
                <a:sym typeface="Calibri"/>
              </a:rPr>
              <a:t>1</a:t>
            </a:r>
            <a:r>
              <a:rPr lang="en-IN" sz="1050" baseline="30000">
                <a:latin typeface="Calibri"/>
                <a:ea typeface="Calibri"/>
                <a:cs typeface="Calibri"/>
                <a:sym typeface="Calibri"/>
              </a:rPr>
              <a:t>st</a:t>
            </a:r>
            <a:r>
              <a:rPr lang="en-IN" sz="1050">
                <a:latin typeface="Calibri"/>
                <a:ea typeface="Calibri"/>
                <a:cs typeface="Calibri"/>
                <a:sym typeface="Calibri"/>
              </a:rPr>
              <a:t> level follow up to be made by STS and system tag to be changed as -</a:t>
            </a:r>
            <a:endParaRPr sz="1050"/>
          </a:p>
          <a:p>
            <a:pPr defTabSz="685800">
              <a:buSzPts val="1400"/>
            </a:pPr>
            <a:r>
              <a:rPr lang="en-IN" sz="1050" b="1">
                <a:latin typeface="Calibri"/>
                <a:ea typeface="Calibri"/>
                <a:cs typeface="Calibri"/>
                <a:sym typeface="Calibri"/>
              </a:rPr>
              <a:t>“Patient Management &gt; Notes &gt; </a:t>
            </a:r>
            <a:endParaRPr sz="1050"/>
          </a:p>
          <a:p>
            <a:pPr defTabSz="685800">
              <a:buSzPts val="1400"/>
            </a:pPr>
            <a:r>
              <a:rPr lang="en-IN" sz="1050" b="1">
                <a:latin typeface="Calibri"/>
                <a:ea typeface="Calibri"/>
                <a:cs typeface="Calibri"/>
                <a:sym typeface="Calibri"/>
              </a:rPr>
              <a:t>Patient Notes &gt; Follow up done by STS” and </a:t>
            </a:r>
            <a:endParaRPr sz="1050"/>
          </a:p>
          <a:p>
            <a:pPr defTabSz="685800"/>
            <a:r>
              <a:rPr lang="en-IN" sz="1050">
                <a:latin typeface="Calibri"/>
                <a:ea typeface="Calibri"/>
                <a:cs typeface="Calibri"/>
                <a:sym typeface="Calibri"/>
              </a:rPr>
              <a:t>STS would require to modify the patient tag/status based on the patient's response as: </a:t>
            </a:r>
            <a:endParaRPr sz="1050"/>
          </a:p>
          <a:p>
            <a:pPr defTabSz="685800"/>
            <a:r>
              <a:rPr lang="en-IN" sz="1050">
                <a:latin typeface="Calibri"/>
                <a:ea typeface="Calibri"/>
                <a:cs typeface="Calibri"/>
                <a:sym typeface="Calibri"/>
              </a:rPr>
              <a:t>1. If the patient says he would visit, STS to update the tag from ‘No visit Recorded’ to ‘Follow up done by STS’</a:t>
            </a:r>
            <a:endParaRPr sz="1050"/>
          </a:p>
          <a:p>
            <a:pPr defTabSz="685800"/>
            <a:r>
              <a:rPr lang="en-IN" sz="1050">
                <a:latin typeface="Calibri"/>
                <a:ea typeface="Calibri"/>
                <a:cs typeface="Calibri"/>
                <a:sym typeface="Calibri"/>
              </a:rPr>
              <a:t>2. If the patient denies further treatment or needs no further intervention, the case can be closed after giving suitable reasons. </a:t>
            </a:r>
            <a:endParaRPr sz="1050"/>
          </a:p>
        </p:txBody>
      </p:sp>
      <p:sp>
        <p:nvSpPr>
          <p:cNvPr id="413" name="Google Shape;413;p57"/>
          <p:cNvSpPr/>
          <p:nvPr/>
        </p:nvSpPr>
        <p:spPr>
          <a:xfrm>
            <a:off x="2662084" y="3864081"/>
            <a:ext cx="1128252" cy="250720"/>
          </a:xfrm>
          <a:prstGeom prst="ellipse">
            <a:avLst/>
          </a:prstGeom>
          <a:noFill/>
          <a:ln w="28575"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solidFill>
                <a:srgbClr val="FFFFFF"/>
              </a:solidFill>
            </a:endParaRPr>
          </a:p>
        </p:txBody>
      </p:sp>
      <p:sp>
        <p:nvSpPr>
          <p:cNvPr id="414" name="Google Shape;414;p57"/>
          <p:cNvSpPr/>
          <p:nvPr/>
        </p:nvSpPr>
        <p:spPr>
          <a:xfrm flipH="1">
            <a:off x="6441839" y="881241"/>
            <a:ext cx="2596392" cy="1038716"/>
          </a:xfrm>
          <a:prstGeom prst="wedgeRectCallout">
            <a:avLst>
              <a:gd name="adj1" fmla="val -5817"/>
              <a:gd name="adj2" fmla="val 76083"/>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buSzPts val="1400"/>
            </a:pPr>
            <a:r>
              <a:rPr lang="en-IN" sz="1050">
                <a:latin typeface="Corbel"/>
                <a:ea typeface="Corbel"/>
                <a:cs typeface="Corbel"/>
                <a:sym typeface="Corbel"/>
              </a:rPr>
              <a:t>Where patient’s visit is not observed in the system for </a:t>
            </a:r>
            <a:r>
              <a:rPr lang="en-IN" sz="1050" b="1">
                <a:latin typeface="Corbel"/>
                <a:ea typeface="Corbel"/>
                <a:cs typeface="Corbel"/>
                <a:sym typeface="Corbel"/>
              </a:rPr>
              <a:t>3-13 days </a:t>
            </a:r>
            <a:r>
              <a:rPr lang="en-IN" sz="1050">
                <a:latin typeface="Corbel"/>
                <a:ea typeface="Corbel"/>
                <a:cs typeface="Corbel"/>
                <a:sym typeface="Corbel"/>
              </a:rPr>
              <a:t>from the date of enrolment in the screening tool,  </a:t>
            </a:r>
            <a:endParaRPr sz="1050"/>
          </a:p>
          <a:p>
            <a:pPr algn="ctr" defTabSz="685800">
              <a:buSzPts val="1400"/>
            </a:pPr>
            <a:r>
              <a:rPr lang="en-IN" sz="1050">
                <a:latin typeface="Corbel"/>
                <a:ea typeface="Corbel"/>
                <a:cs typeface="Corbel"/>
                <a:sym typeface="Corbel"/>
              </a:rPr>
              <a:t>That list shall be notified to the STS level and 1</a:t>
            </a:r>
            <a:r>
              <a:rPr lang="en-IN" sz="1050" baseline="30000">
                <a:latin typeface="Corbel"/>
                <a:ea typeface="Corbel"/>
                <a:cs typeface="Corbel"/>
                <a:sym typeface="Corbel"/>
              </a:rPr>
              <a:t>st</a:t>
            </a:r>
            <a:r>
              <a:rPr lang="en-IN" sz="1050">
                <a:latin typeface="Corbel"/>
                <a:ea typeface="Corbel"/>
                <a:cs typeface="Corbel"/>
                <a:sym typeface="Corbel"/>
              </a:rPr>
              <a:t> level follow up is to be made and appropriate tags to be selected in Nikshay</a:t>
            </a:r>
            <a:endParaRPr sz="1050">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58"/>
          <p:cNvPicPr preferRelativeResize="0"/>
          <p:nvPr/>
        </p:nvPicPr>
        <p:blipFill rotWithShape="1">
          <a:blip r:embed="rId3">
            <a:alphaModFix/>
          </a:blip>
          <a:srcRect/>
          <a:stretch/>
        </p:blipFill>
        <p:spPr>
          <a:xfrm>
            <a:off x="299030" y="869480"/>
            <a:ext cx="8306654" cy="3705186"/>
          </a:xfrm>
          <a:prstGeom prst="rect">
            <a:avLst/>
          </a:prstGeom>
          <a:noFill/>
          <a:ln>
            <a:noFill/>
          </a:ln>
        </p:spPr>
      </p:pic>
      <p:pic>
        <p:nvPicPr>
          <p:cNvPr id="420" name="Google Shape;420;p58"/>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421" name="Google Shape;421;p58"/>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422" name="Google Shape;422;p58"/>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1650">
                <a:solidFill>
                  <a:srgbClr val="FFFFFF"/>
                </a:solidFill>
                <a:latin typeface="Calibri"/>
                <a:ea typeface="Calibri"/>
                <a:cs typeface="Calibri"/>
                <a:sym typeface="Calibri"/>
              </a:rPr>
              <a:t>2</a:t>
            </a:r>
            <a:r>
              <a:rPr lang="en-IN" sz="1650" baseline="30000">
                <a:solidFill>
                  <a:srgbClr val="FFFFFF"/>
                </a:solidFill>
                <a:latin typeface="Calibri"/>
                <a:ea typeface="Calibri"/>
                <a:cs typeface="Calibri"/>
                <a:sym typeface="Calibri"/>
              </a:rPr>
              <a:t>nd</a:t>
            </a:r>
            <a:r>
              <a:rPr lang="en-IN" sz="1650">
                <a:solidFill>
                  <a:srgbClr val="FFFFFF"/>
                </a:solidFill>
                <a:latin typeface="Calibri"/>
                <a:ea typeface="Calibri"/>
                <a:cs typeface="Calibri"/>
                <a:sym typeface="Calibri"/>
              </a:rPr>
              <a:t> stage Follow-up: Click on  &gt; Patient Notes &gt; Follow up done by DTO, once the call is made  by the DTO level</a:t>
            </a:r>
            <a:endParaRPr sz="1650">
              <a:solidFill>
                <a:srgbClr val="FFFFFF"/>
              </a:solidFill>
              <a:latin typeface="Calibri"/>
              <a:ea typeface="Calibri"/>
              <a:cs typeface="Calibri"/>
              <a:sym typeface="Calibri"/>
            </a:endParaRPr>
          </a:p>
        </p:txBody>
      </p:sp>
      <p:sp>
        <p:nvSpPr>
          <p:cNvPr id="423" name="Google Shape;423;p58"/>
          <p:cNvSpPr/>
          <p:nvPr/>
        </p:nvSpPr>
        <p:spPr>
          <a:xfrm flipH="1">
            <a:off x="5775469" y="2081676"/>
            <a:ext cx="2438694" cy="2492960"/>
          </a:xfrm>
          <a:prstGeom prst="wedgeRectCallout">
            <a:avLst>
              <a:gd name="adj1" fmla="val 118652"/>
              <a:gd name="adj2" fmla="val 36951"/>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400"/>
            </a:pPr>
            <a:r>
              <a:rPr lang="en-IN" sz="1050">
                <a:latin typeface="Calibri"/>
                <a:ea typeface="Calibri"/>
                <a:cs typeface="Calibri"/>
                <a:sym typeface="Calibri"/>
              </a:rPr>
              <a:t>2</a:t>
            </a:r>
            <a:r>
              <a:rPr lang="en-IN" sz="1050" baseline="30000">
                <a:latin typeface="Calibri"/>
                <a:ea typeface="Calibri"/>
                <a:cs typeface="Calibri"/>
                <a:sym typeface="Calibri"/>
              </a:rPr>
              <a:t>nd</a:t>
            </a:r>
            <a:r>
              <a:rPr lang="en-IN" sz="1050">
                <a:latin typeface="Calibri"/>
                <a:ea typeface="Calibri"/>
                <a:cs typeface="Calibri"/>
                <a:sym typeface="Calibri"/>
              </a:rPr>
              <a:t>  level follow up to be made by DTO and system tag to be changed as -</a:t>
            </a:r>
            <a:endParaRPr sz="1050"/>
          </a:p>
          <a:p>
            <a:pPr defTabSz="685800">
              <a:buSzPts val="1400"/>
            </a:pPr>
            <a:r>
              <a:rPr lang="en-IN" sz="1050" b="1">
                <a:latin typeface="Calibri"/>
                <a:ea typeface="Calibri"/>
                <a:cs typeface="Calibri"/>
                <a:sym typeface="Calibri"/>
              </a:rPr>
              <a:t>“Patient Management &gt; Notes &gt; </a:t>
            </a:r>
            <a:endParaRPr sz="1050"/>
          </a:p>
          <a:p>
            <a:pPr defTabSz="685800"/>
            <a:r>
              <a:rPr lang="en-IN" sz="1050" b="1">
                <a:latin typeface="Calibri"/>
                <a:ea typeface="Calibri"/>
                <a:cs typeface="Calibri"/>
                <a:sym typeface="Calibri"/>
              </a:rPr>
              <a:t>Patient Notes &gt; Follow up done by DTO” and </a:t>
            </a:r>
            <a:r>
              <a:rPr lang="en-IN" sz="1050">
                <a:latin typeface="Calibri"/>
                <a:ea typeface="Calibri"/>
                <a:cs typeface="Calibri"/>
                <a:sym typeface="Calibri"/>
              </a:rPr>
              <a:t>DTO would require to modify the patient tag/status based on the patient's response as: </a:t>
            </a:r>
            <a:endParaRPr sz="1050">
              <a:latin typeface="Calibri"/>
              <a:ea typeface="Calibri"/>
              <a:cs typeface="Calibri"/>
              <a:sym typeface="Calibri"/>
            </a:endParaRPr>
          </a:p>
          <a:p>
            <a:pPr marL="257175" indent="-257175" defTabSz="685800">
              <a:buSzPts val="1400"/>
              <a:buFont typeface="Arial"/>
              <a:buAutoNum type="arabicPeriod"/>
            </a:pPr>
            <a:r>
              <a:rPr lang="en-IN" sz="1050">
                <a:latin typeface="Calibri"/>
                <a:ea typeface="Calibri"/>
                <a:cs typeface="Calibri"/>
                <a:sym typeface="Calibri"/>
              </a:rPr>
              <a:t>If the patient says he would visit, DTO to update the tag from ‘No visit Recorded’ or ‘Follow up done by STS’ to ‘Follow up done by DTO’</a:t>
            </a:r>
            <a:endParaRPr sz="1050"/>
          </a:p>
          <a:p>
            <a:pPr marL="257175" indent="-257175" defTabSz="685800">
              <a:buSzPts val="1400"/>
              <a:buFont typeface="Arial"/>
              <a:buAutoNum type="arabicPeriod"/>
            </a:pPr>
            <a:r>
              <a:rPr lang="en-IN" sz="1050">
                <a:latin typeface="Calibri"/>
                <a:ea typeface="Calibri"/>
                <a:cs typeface="Calibri"/>
                <a:sym typeface="Calibri"/>
              </a:rPr>
              <a:t>If the patient denies further treatment or needs no further intervention, the case can be closed after giving suitable reasons. </a:t>
            </a:r>
            <a:endParaRPr sz="1050"/>
          </a:p>
        </p:txBody>
      </p:sp>
      <p:sp>
        <p:nvSpPr>
          <p:cNvPr id="424" name="Google Shape;424;p58"/>
          <p:cNvSpPr/>
          <p:nvPr/>
        </p:nvSpPr>
        <p:spPr>
          <a:xfrm>
            <a:off x="2986547" y="4055807"/>
            <a:ext cx="1165124" cy="271532"/>
          </a:xfrm>
          <a:prstGeom prst="ellipse">
            <a:avLst/>
          </a:prstGeom>
          <a:noFill/>
          <a:ln w="28575"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425" name="Google Shape;425;p58"/>
          <p:cNvSpPr/>
          <p:nvPr/>
        </p:nvSpPr>
        <p:spPr>
          <a:xfrm flipH="1">
            <a:off x="6538360" y="775402"/>
            <a:ext cx="2438694" cy="1200298"/>
          </a:xfrm>
          <a:prstGeom prst="wedgeRectCallout">
            <a:avLst>
              <a:gd name="adj1" fmla="val -18431"/>
              <a:gd name="adj2" fmla="val 57011"/>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buSzPts val="1400"/>
            </a:pPr>
            <a:r>
              <a:rPr lang="en-IN" sz="1050">
                <a:latin typeface="Corbel"/>
                <a:ea typeface="Corbel"/>
                <a:cs typeface="Corbel"/>
                <a:sym typeface="Corbel"/>
              </a:rPr>
              <a:t>Cases enrolled from 14-20 days in the screening tool or where no action observed after follow up is made by the STS level, shall be notified to the DTO level, on which 2</a:t>
            </a:r>
            <a:r>
              <a:rPr lang="en-IN" sz="1050" baseline="30000">
                <a:latin typeface="Corbel"/>
                <a:ea typeface="Corbel"/>
                <a:cs typeface="Corbel"/>
                <a:sym typeface="Corbel"/>
              </a:rPr>
              <a:t>nd</a:t>
            </a:r>
            <a:r>
              <a:rPr lang="en-IN" sz="1050">
                <a:latin typeface="Corbel"/>
                <a:ea typeface="Corbel"/>
                <a:cs typeface="Corbel"/>
                <a:sym typeface="Corbel"/>
              </a:rPr>
              <a:t> level follow up is to be made and appropriate tags to be selected in Nikshay</a:t>
            </a:r>
            <a:endParaRPr sz="1050">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3"/>
          <p:cNvSpPr txBox="1">
            <a:spLocks noGrp="1"/>
          </p:cNvSpPr>
          <p:nvPr>
            <p:ph type="body" idx="1"/>
          </p:nvPr>
        </p:nvSpPr>
        <p:spPr>
          <a:xfrm>
            <a:off x="365125" y="644850"/>
            <a:ext cx="8519700" cy="4033500"/>
          </a:xfrm>
          <a:prstGeom prst="rect">
            <a:avLst/>
          </a:prstGeom>
          <a:noFill/>
          <a:ln>
            <a:noFill/>
          </a:ln>
        </p:spPr>
        <p:txBody>
          <a:bodyPr spcFirstLastPara="1" wrap="square" lIns="68575" tIns="34275" rIns="68575" bIns="34275" anchor="t" anchorCtr="0">
            <a:noAutofit/>
          </a:bodyPr>
          <a:lstStyle/>
          <a:p>
            <a:pPr marL="0" lvl="0" indent="0" algn="just" rtl="0">
              <a:lnSpc>
                <a:spcPct val="200000"/>
              </a:lnSpc>
              <a:spcBef>
                <a:spcPts val="0"/>
              </a:spcBef>
              <a:spcAft>
                <a:spcPts val="0"/>
              </a:spcAft>
              <a:buNone/>
            </a:pPr>
            <a:r>
              <a:rPr lang="en" sz="1600" dirty="0">
                <a:solidFill>
                  <a:schemeClr val="dk1"/>
                </a:solidFill>
              </a:rPr>
              <a:t>This App is available only for Android devices. Below are the steps to download the application</a:t>
            </a:r>
            <a:endParaRPr sz="1600" dirty="0">
              <a:solidFill>
                <a:schemeClr val="dk1"/>
              </a:solidFill>
            </a:endParaRPr>
          </a:p>
          <a:p>
            <a:pPr marL="342900" lvl="0" indent="-254000" algn="just" rtl="0">
              <a:lnSpc>
                <a:spcPct val="200000"/>
              </a:lnSpc>
              <a:spcBef>
                <a:spcPts val="0"/>
              </a:spcBef>
              <a:spcAft>
                <a:spcPts val="0"/>
              </a:spcAft>
              <a:buSzPts val="1400"/>
              <a:buChar char="●"/>
            </a:pPr>
            <a:r>
              <a:rPr lang="en" sz="1600" dirty="0">
                <a:solidFill>
                  <a:schemeClr val="dk1"/>
                </a:solidFill>
              </a:rPr>
              <a:t>Open Google Play Store on your android Device</a:t>
            </a:r>
            <a:endParaRPr sz="1600" dirty="0">
              <a:solidFill>
                <a:schemeClr val="dk1"/>
              </a:solidFill>
            </a:endParaRPr>
          </a:p>
          <a:p>
            <a:pPr marL="342900" lvl="0" indent="-254000" algn="just" rtl="0">
              <a:lnSpc>
                <a:spcPct val="200000"/>
              </a:lnSpc>
              <a:spcBef>
                <a:spcPts val="0"/>
              </a:spcBef>
              <a:spcAft>
                <a:spcPts val="0"/>
              </a:spcAft>
              <a:buSzPts val="1400"/>
              <a:buChar char="●"/>
            </a:pPr>
            <a:r>
              <a:rPr lang="en" sz="1600" dirty="0">
                <a:solidFill>
                  <a:schemeClr val="dk1"/>
                </a:solidFill>
              </a:rPr>
              <a:t>Make sure you have internet connectivity.</a:t>
            </a:r>
            <a:endParaRPr sz="1600" dirty="0">
              <a:solidFill>
                <a:schemeClr val="dk1"/>
              </a:solidFill>
            </a:endParaRPr>
          </a:p>
          <a:p>
            <a:pPr marL="342900" lvl="0" indent="-254000" algn="just" rtl="0">
              <a:lnSpc>
                <a:spcPct val="200000"/>
              </a:lnSpc>
              <a:spcBef>
                <a:spcPts val="0"/>
              </a:spcBef>
              <a:spcAft>
                <a:spcPts val="0"/>
              </a:spcAft>
              <a:buSzPts val="1400"/>
              <a:buChar char="●"/>
            </a:pPr>
            <a:r>
              <a:rPr lang="en" sz="1600" dirty="0">
                <a:solidFill>
                  <a:schemeClr val="dk1"/>
                </a:solidFill>
              </a:rPr>
              <a:t>Search for “TB Aarogya Sathi” on Google Play Store or Scan QR Code</a:t>
            </a:r>
            <a:endParaRPr sz="1600" dirty="0">
              <a:solidFill>
                <a:schemeClr val="dk1"/>
              </a:solidFill>
            </a:endParaRPr>
          </a:p>
          <a:p>
            <a:pPr marL="342900" lvl="0" indent="-254000" algn="just" rtl="0">
              <a:lnSpc>
                <a:spcPct val="200000"/>
              </a:lnSpc>
              <a:spcBef>
                <a:spcPts val="0"/>
              </a:spcBef>
              <a:spcAft>
                <a:spcPts val="0"/>
              </a:spcAft>
              <a:buSzPts val="1400"/>
              <a:buChar char="●"/>
            </a:pPr>
            <a:r>
              <a:rPr lang="en" sz="1600" dirty="0">
                <a:solidFill>
                  <a:schemeClr val="dk1"/>
                </a:solidFill>
              </a:rPr>
              <a:t>Download the App and Install the App on your device.</a:t>
            </a:r>
            <a:endParaRPr sz="1600" dirty="0">
              <a:solidFill>
                <a:schemeClr val="dk1"/>
              </a:solidFill>
            </a:endParaRPr>
          </a:p>
        </p:txBody>
      </p:sp>
      <p:pic>
        <p:nvPicPr>
          <p:cNvPr id="270" name="Google Shape;270;p43"/>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271" name="Google Shape;271;p43"/>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a:solidFill>
                  <a:srgbClr val="FFFFFF"/>
                </a:solidFill>
                <a:latin typeface="Corbel"/>
                <a:ea typeface="Corbel"/>
                <a:cs typeface="Corbel"/>
                <a:sym typeface="Corbel"/>
              </a:rPr>
              <a:t>Download the “TB Aarogya Sathi” App</a:t>
            </a:r>
            <a:endParaRPr sz="2700" b="0" i="0" u="none" strike="noStrike" cap="none">
              <a:solidFill>
                <a:srgbClr val="FFFFFF"/>
              </a:solidFill>
              <a:latin typeface="Corbel"/>
              <a:ea typeface="Corbel"/>
              <a:cs typeface="Corbel"/>
              <a:sym typeface="Corbel"/>
            </a:endParaRPr>
          </a:p>
        </p:txBody>
      </p:sp>
      <p:pic>
        <p:nvPicPr>
          <p:cNvPr id="272" name="Google Shape;272;p43"/>
          <p:cNvPicPr preferRelativeResize="0"/>
          <p:nvPr/>
        </p:nvPicPr>
        <p:blipFill>
          <a:blip r:embed="rId4">
            <a:alphaModFix/>
          </a:blip>
          <a:stretch>
            <a:fillRect/>
          </a:stretch>
        </p:blipFill>
        <p:spPr>
          <a:xfrm>
            <a:off x="5847182" y="3748137"/>
            <a:ext cx="1381776" cy="408070"/>
          </a:xfrm>
          <a:prstGeom prst="rect">
            <a:avLst/>
          </a:prstGeom>
          <a:noFill/>
          <a:ln>
            <a:noFill/>
          </a:ln>
        </p:spPr>
      </p:pic>
      <p:pic>
        <p:nvPicPr>
          <p:cNvPr id="273" name="Google Shape;273;p43"/>
          <p:cNvPicPr preferRelativeResize="0"/>
          <p:nvPr/>
        </p:nvPicPr>
        <p:blipFill>
          <a:blip r:embed="rId5">
            <a:alphaModFix/>
          </a:blip>
          <a:stretch>
            <a:fillRect/>
          </a:stretch>
        </p:blipFill>
        <p:spPr>
          <a:xfrm>
            <a:off x="3881100" y="3465320"/>
            <a:ext cx="1381775" cy="1381775"/>
          </a:xfrm>
          <a:prstGeom prst="rect">
            <a:avLst/>
          </a:prstGeom>
          <a:noFill/>
          <a:ln>
            <a:noFill/>
          </a:ln>
        </p:spPr>
      </p:pic>
      <p:sp>
        <p:nvSpPr>
          <p:cNvPr id="274" name="Google Shape;274;p43"/>
          <p:cNvSpPr txBox="1"/>
          <p:nvPr/>
        </p:nvSpPr>
        <p:spPr>
          <a:xfrm>
            <a:off x="3836687" y="3065120"/>
            <a:ext cx="147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latin typeface="Corbel"/>
                <a:ea typeface="Corbel"/>
                <a:cs typeface="Corbel"/>
                <a:sym typeface="Corbel"/>
              </a:rPr>
              <a:t>SCAN QR CODE</a:t>
            </a:r>
            <a:endParaRPr b="1" dirty="0">
              <a:latin typeface="Corbel"/>
              <a:ea typeface="Corbel"/>
              <a:cs typeface="Corbel"/>
              <a:sym typeface="Corbe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9"/>
          <p:cNvPicPr preferRelativeResize="0"/>
          <p:nvPr/>
        </p:nvPicPr>
        <p:blipFill rotWithShape="1">
          <a:blip r:embed="rId3">
            <a:alphaModFix/>
          </a:blip>
          <a:srcRect/>
          <a:stretch/>
        </p:blipFill>
        <p:spPr>
          <a:xfrm>
            <a:off x="263468" y="828751"/>
            <a:ext cx="8364339" cy="3733345"/>
          </a:xfrm>
          <a:prstGeom prst="rect">
            <a:avLst/>
          </a:prstGeom>
          <a:noFill/>
          <a:ln>
            <a:noFill/>
          </a:ln>
        </p:spPr>
      </p:pic>
      <p:pic>
        <p:nvPicPr>
          <p:cNvPr id="431" name="Google Shape;431;p59"/>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432" name="Google Shape;432;p59"/>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433" name="Google Shape;433;p59"/>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1650">
                <a:solidFill>
                  <a:srgbClr val="FFFFFF"/>
                </a:solidFill>
                <a:latin typeface="Calibri"/>
                <a:ea typeface="Calibri"/>
                <a:cs typeface="Calibri"/>
                <a:sym typeface="Calibri"/>
              </a:rPr>
              <a:t>3</a:t>
            </a:r>
            <a:r>
              <a:rPr lang="en-IN" sz="1650" baseline="30000">
                <a:solidFill>
                  <a:srgbClr val="FFFFFF"/>
                </a:solidFill>
                <a:latin typeface="Calibri"/>
                <a:ea typeface="Calibri"/>
                <a:cs typeface="Calibri"/>
                <a:sym typeface="Calibri"/>
              </a:rPr>
              <a:t>rd</a:t>
            </a:r>
            <a:r>
              <a:rPr lang="en-IN" sz="1650">
                <a:solidFill>
                  <a:srgbClr val="FFFFFF"/>
                </a:solidFill>
                <a:latin typeface="Calibri"/>
                <a:ea typeface="Calibri"/>
                <a:cs typeface="Calibri"/>
                <a:sym typeface="Calibri"/>
              </a:rPr>
              <a:t> stage Follow-up: Click on  &gt; Patient Notes &gt; Follow up done by Call Centre, once the call is made  by the Call Centre level</a:t>
            </a:r>
            <a:endParaRPr sz="1650">
              <a:solidFill>
                <a:srgbClr val="FFFFFF"/>
              </a:solidFill>
              <a:latin typeface="Calibri"/>
              <a:ea typeface="Calibri"/>
              <a:cs typeface="Calibri"/>
              <a:sym typeface="Calibri"/>
            </a:endParaRPr>
          </a:p>
        </p:txBody>
      </p:sp>
      <p:sp>
        <p:nvSpPr>
          <p:cNvPr id="434" name="Google Shape;434;p59"/>
          <p:cNvSpPr/>
          <p:nvPr/>
        </p:nvSpPr>
        <p:spPr>
          <a:xfrm flipH="1">
            <a:off x="6238759" y="2145962"/>
            <a:ext cx="2681246" cy="2654543"/>
          </a:xfrm>
          <a:prstGeom prst="wedgeRectCallout">
            <a:avLst>
              <a:gd name="adj1" fmla="val 57482"/>
              <a:gd name="adj2" fmla="val 36845"/>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400"/>
            </a:pPr>
            <a:r>
              <a:rPr lang="en-IN" sz="1050">
                <a:latin typeface="Calibri"/>
                <a:ea typeface="Calibri"/>
                <a:cs typeface="Calibri"/>
                <a:sym typeface="Calibri"/>
              </a:rPr>
              <a:t>3</a:t>
            </a:r>
            <a:r>
              <a:rPr lang="en-IN" sz="1050" baseline="30000">
                <a:latin typeface="Calibri"/>
                <a:ea typeface="Calibri"/>
                <a:cs typeface="Calibri"/>
                <a:sym typeface="Calibri"/>
              </a:rPr>
              <a:t>rd</a:t>
            </a:r>
            <a:r>
              <a:rPr lang="en-IN" sz="1050">
                <a:latin typeface="Calibri"/>
                <a:ea typeface="Calibri"/>
                <a:cs typeface="Calibri"/>
                <a:sym typeface="Calibri"/>
              </a:rPr>
              <a:t>  level follow up is directed to the Call Centre level and system tag to be changed as -</a:t>
            </a:r>
            <a:endParaRPr sz="1050"/>
          </a:p>
          <a:p>
            <a:pPr defTabSz="685800">
              <a:buSzPts val="1400"/>
            </a:pPr>
            <a:r>
              <a:rPr lang="en-IN" sz="1050" b="1">
                <a:latin typeface="Calibri"/>
                <a:ea typeface="Calibri"/>
                <a:cs typeface="Calibri"/>
                <a:sym typeface="Calibri"/>
              </a:rPr>
              <a:t>“Patient Management &gt; Notes &gt; </a:t>
            </a:r>
            <a:endParaRPr sz="1050"/>
          </a:p>
          <a:p>
            <a:pPr defTabSz="685800"/>
            <a:r>
              <a:rPr lang="en-IN" sz="1050" b="1">
                <a:latin typeface="Calibri"/>
                <a:ea typeface="Calibri"/>
                <a:cs typeface="Calibri"/>
                <a:sym typeface="Calibri"/>
              </a:rPr>
              <a:t>Patient Notes &gt; Follow up done by Call Centre” and </a:t>
            </a:r>
            <a:r>
              <a:rPr lang="en-IN" sz="1050">
                <a:latin typeface="Calibri"/>
                <a:ea typeface="Calibri"/>
                <a:cs typeface="Calibri"/>
                <a:sym typeface="Calibri"/>
              </a:rPr>
              <a:t>the call centre agent requires to follow up and modify the patient tag/status based on the patient response as:</a:t>
            </a:r>
            <a:endParaRPr sz="1050">
              <a:latin typeface="Calibri"/>
              <a:ea typeface="Calibri"/>
              <a:cs typeface="Calibri"/>
              <a:sym typeface="Calibri"/>
            </a:endParaRPr>
          </a:p>
          <a:p>
            <a:pPr marL="257175" indent="-257175" defTabSz="685800">
              <a:buSzPts val="1400"/>
              <a:buFont typeface="Arial"/>
              <a:buAutoNum type="arabicPeriod"/>
            </a:pPr>
            <a:r>
              <a:rPr lang="en-IN" sz="1050">
                <a:latin typeface="Calibri"/>
                <a:ea typeface="Calibri"/>
                <a:cs typeface="Calibri"/>
                <a:sym typeface="Calibri"/>
              </a:rPr>
              <a:t>If the patient says he would visit, call centre to update the tag from ‘No visit Recorded’ or ‘Follow up done by STS’ or ‘Follow up done by DTO’ to ‘Follow up done by call centre’</a:t>
            </a:r>
            <a:endParaRPr sz="1050"/>
          </a:p>
          <a:p>
            <a:pPr marL="257175" indent="-257175" defTabSz="685800">
              <a:buSzPts val="1400"/>
              <a:buFont typeface="Arial"/>
              <a:buAutoNum type="arabicPeriod"/>
            </a:pPr>
            <a:r>
              <a:rPr lang="en-IN" sz="1050">
                <a:latin typeface="Calibri"/>
                <a:ea typeface="Calibri"/>
                <a:cs typeface="Calibri"/>
                <a:sym typeface="Calibri"/>
              </a:rPr>
              <a:t>If the patient denies further treatment or needs no further intervention, the case can be closed after giving suitable reasons. </a:t>
            </a:r>
            <a:endParaRPr sz="1050"/>
          </a:p>
        </p:txBody>
      </p:sp>
      <p:sp>
        <p:nvSpPr>
          <p:cNvPr id="435" name="Google Shape;435;p59"/>
          <p:cNvSpPr/>
          <p:nvPr/>
        </p:nvSpPr>
        <p:spPr>
          <a:xfrm>
            <a:off x="2941511" y="4314750"/>
            <a:ext cx="1490380" cy="239082"/>
          </a:xfrm>
          <a:prstGeom prst="ellipse">
            <a:avLst/>
          </a:prstGeom>
          <a:noFill/>
          <a:ln w="28575"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436" name="Google Shape;436;p59"/>
          <p:cNvSpPr/>
          <p:nvPr/>
        </p:nvSpPr>
        <p:spPr>
          <a:xfrm flipH="1">
            <a:off x="6441839" y="581404"/>
            <a:ext cx="2438694" cy="1200298"/>
          </a:xfrm>
          <a:prstGeom prst="wedgeRectCallout">
            <a:avLst>
              <a:gd name="adj1" fmla="val -21444"/>
              <a:gd name="adj2" fmla="val 78775"/>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algn="ctr" defTabSz="685800">
              <a:buSzPts val="1400"/>
            </a:pPr>
            <a:r>
              <a:rPr lang="en-IN" sz="1050">
                <a:latin typeface="Corbel"/>
                <a:ea typeface="Corbel"/>
                <a:cs typeface="Corbel"/>
                <a:sym typeface="Corbel"/>
              </a:rPr>
              <a:t>Cases enrolled from 14-20 days in the screening tool or where no action observed after follow up is made by the DTO and STS level, shall be notified to the Call Centre level, on which 3</a:t>
            </a:r>
            <a:r>
              <a:rPr lang="en-IN" sz="1050" baseline="30000">
                <a:latin typeface="Corbel"/>
                <a:ea typeface="Corbel"/>
                <a:cs typeface="Corbel"/>
                <a:sym typeface="Corbel"/>
              </a:rPr>
              <a:t>rd</a:t>
            </a:r>
            <a:r>
              <a:rPr lang="en-IN" sz="1050">
                <a:latin typeface="Corbel"/>
                <a:ea typeface="Corbel"/>
                <a:cs typeface="Corbel"/>
                <a:sym typeface="Corbel"/>
              </a:rPr>
              <a:t> level follow up is to be made and appropriate tags to be selected in Nikshay</a:t>
            </a:r>
            <a:endParaRPr sz="1050">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60"/>
          <p:cNvPicPr preferRelativeResize="0"/>
          <p:nvPr/>
        </p:nvPicPr>
        <p:blipFill rotWithShape="1">
          <a:blip r:embed="rId3">
            <a:alphaModFix/>
          </a:blip>
          <a:srcRect/>
          <a:stretch/>
        </p:blipFill>
        <p:spPr>
          <a:xfrm>
            <a:off x="309717" y="511855"/>
            <a:ext cx="6939116" cy="4345343"/>
          </a:xfrm>
          <a:prstGeom prst="rect">
            <a:avLst/>
          </a:prstGeom>
          <a:noFill/>
          <a:ln>
            <a:noFill/>
          </a:ln>
        </p:spPr>
      </p:pic>
      <p:pic>
        <p:nvPicPr>
          <p:cNvPr id="442" name="Google Shape;442;p60"/>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443" name="Google Shape;443;p60"/>
          <p:cNvSpPr/>
          <p:nvPr/>
        </p:nvSpPr>
        <p:spPr>
          <a:xfrm>
            <a:off x="8215953" y="668691"/>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444" name="Google Shape;444;p60"/>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1650">
                <a:solidFill>
                  <a:srgbClr val="FFFFFF"/>
                </a:solidFill>
                <a:latin typeface="Calibri"/>
                <a:ea typeface="Calibri"/>
                <a:cs typeface="Calibri"/>
                <a:sym typeface="Calibri"/>
              </a:rPr>
              <a:t>Click on Patients registered through screening tool – to check patients’ record who never visited for tests/ treatments even after follow up stages</a:t>
            </a:r>
            <a:endParaRPr sz="1650">
              <a:solidFill>
                <a:srgbClr val="FFFFFF"/>
              </a:solidFill>
              <a:latin typeface="Calibri"/>
              <a:ea typeface="Calibri"/>
              <a:cs typeface="Calibri"/>
              <a:sym typeface="Calibri"/>
            </a:endParaRPr>
          </a:p>
        </p:txBody>
      </p:sp>
      <p:sp>
        <p:nvSpPr>
          <p:cNvPr id="445" name="Google Shape;445;p60"/>
          <p:cNvSpPr/>
          <p:nvPr/>
        </p:nvSpPr>
        <p:spPr>
          <a:xfrm flipH="1">
            <a:off x="7188947" y="3237338"/>
            <a:ext cx="1711110" cy="1685046"/>
          </a:xfrm>
          <a:prstGeom prst="wedgeRectCallout">
            <a:avLst>
              <a:gd name="adj1" fmla="val 64775"/>
              <a:gd name="adj2" fmla="val 33205"/>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400"/>
            </a:pPr>
            <a:r>
              <a:rPr lang="en-IN" sz="1050">
                <a:latin typeface="Calibri"/>
                <a:ea typeface="Calibri"/>
                <a:cs typeface="Calibri"/>
                <a:sym typeface="Calibri"/>
              </a:rPr>
              <a:t>Click on “Patients registered through Screening tool” - to get the details of the patients who got registered through the screening tool but have never visited for any tests/ treatments, even after 3 stage follow- up by STS, DTO and Call Centre agents</a:t>
            </a:r>
            <a:endParaRPr sz="105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gd4d9deea70_0_14"/>
          <p:cNvPicPr preferRelativeResize="0"/>
          <p:nvPr/>
        </p:nvPicPr>
        <p:blipFill>
          <a:blip r:embed="rId3">
            <a:alphaModFix/>
          </a:blip>
          <a:stretch>
            <a:fillRect/>
          </a:stretch>
        </p:blipFill>
        <p:spPr>
          <a:xfrm>
            <a:off x="1005732" y="756581"/>
            <a:ext cx="8032499" cy="2998800"/>
          </a:xfrm>
          <a:prstGeom prst="rect">
            <a:avLst/>
          </a:prstGeom>
          <a:noFill/>
          <a:ln>
            <a:noFill/>
          </a:ln>
        </p:spPr>
      </p:pic>
      <p:pic>
        <p:nvPicPr>
          <p:cNvPr id="451" name="Google Shape;451;gd4d9deea70_0_14"/>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452" name="Google Shape;452;gd4d9deea70_0_14"/>
          <p:cNvSpPr/>
          <p:nvPr/>
        </p:nvSpPr>
        <p:spPr>
          <a:xfrm>
            <a:off x="8215952" y="668690"/>
            <a:ext cx="822375" cy="234900"/>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453" name="Google Shape;453;gd4d9deea70_0_14"/>
          <p:cNvSpPr txBox="1"/>
          <p:nvPr/>
        </p:nvSpPr>
        <p:spPr>
          <a:xfrm>
            <a:off x="1955042" y="0"/>
            <a:ext cx="7083225" cy="523125"/>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1650">
                <a:solidFill>
                  <a:srgbClr val="FFFFFF"/>
                </a:solidFill>
                <a:latin typeface="Calibri"/>
                <a:ea typeface="Calibri"/>
                <a:cs typeface="Calibri"/>
                <a:sym typeface="Calibri"/>
              </a:rPr>
              <a:t>Click on Outcomes &gt; Reason for closing Case, where applicable</a:t>
            </a:r>
            <a:endParaRPr sz="1650">
              <a:solidFill>
                <a:srgbClr val="FFFFFF"/>
              </a:solidFill>
              <a:latin typeface="Calibri"/>
              <a:ea typeface="Calibri"/>
              <a:cs typeface="Calibri"/>
              <a:sym typeface="Calibri"/>
            </a:endParaRPr>
          </a:p>
        </p:txBody>
      </p:sp>
      <p:sp>
        <p:nvSpPr>
          <p:cNvPr id="454" name="Google Shape;454;gd4d9deea70_0_14"/>
          <p:cNvSpPr/>
          <p:nvPr/>
        </p:nvSpPr>
        <p:spPr>
          <a:xfrm flipH="1">
            <a:off x="293164" y="3077459"/>
            <a:ext cx="1665000" cy="807975"/>
          </a:xfrm>
          <a:prstGeom prst="wedgeRectCallout">
            <a:avLst>
              <a:gd name="adj1" fmla="val -59682"/>
              <a:gd name="adj2" fmla="val -102618"/>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noAutofit/>
          </a:bodyPr>
          <a:lstStyle/>
          <a:p>
            <a:pPr algn="ctr" defTabSz="685800">
              <a:buSzPts val="1400"/>
            </a:pPr>
            <a:r>
              <a:rPr lang="en-IN" sz="1050">
                <a:latin typeface="Corbel"/>
                <a:ea typeface="Corbel"/>
                <a:cs typeface="Corbel"/>
                <a:sym typeface="Corbel"/>
              </a:rPr>
              <a:t>Follow up cycle closes with this step in Nikshay</a:t>
            </a:r>
            <a:endParaRPr sz="1050"/>
          </a:p>
          <a:p>
            <a:pPr algn="ctr" defTabSz="685800">
              <a:buSzPts val="1400"/>
            </a:pPr>
            <a:endParaRPr sz="1050">
              <a:latin typeface="Corbel"/>
              <a:ea typeface="Corbel"/>
              <a:cs typeface="Corbel"/>
              <a:sym typeface="Corbel"/>
            </a:endParaRPr>
          </a:p>
          <a:p>
            <a:pPr algn="ctr" defTabSz="685800">
              <a:buSzPts val="1100"/>
            </a:pPr>
            <a:r>
              <a:rPr lang="en-IN" sz="825" i="1">
                <a:latin typeface="Corbel"/>
                <a:ea typeface="Corbel"/>
                <a:cs typeface="Corbel"/>
                <a:sym typeface="Corbel"/>
              </a:rPr>
              <a:t>Note: For any re-open cases, it can linked to previous records in Nikshay</a:t>
            </a:r>
            <a:endParaRPr sz="825" i="1">
              <a:latin typeface="Corbel"/>
              <a:ea typeface="Corbel"/>
              <a:cs typeface="Corbel"/>
              <a:sym typeface="Corbel"/>
            </a:endParaRPr>
          </a:p>
        </p:txBody>
      </p:sp>
      <p:sp>
        <p:nvSpPr>
          <p:cNvPr id="455" name="Google Shape;455;gd4d9deea70_0_14"/>
          <p:cNvSpPr/>
          <p:nvPr/>
        </p:nvSpPr>
        <p:spPr>
          <a:xfrm flipH="1">
            <a:off x="7360388" y="818831"/>
            <a:ext cx="1711125" cy="2998800"/>
          </a:xfrm>
          <a:prstGeom prst="wedgeRectCallout">
            <a:avLst>
              <a:gd name="adj1" fmla="val 236781"/>
              <a:gd name="adj2" fmla="val 582"/>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noAutofit/>
          </a:bodyPr>
          <a:lstStyle/>
          <a:p>
            <a:pPr defTabSz="685800"/>
            <a:r>
              <a:rPr lang="en-IN" sz="1050" b="1">
                <a:latin typeface="Calibri"/>
                <a:ea typeface="Calibri"/>
                <a:cs typeface="Calibri"/>
                <a:sym typeface="Calibri"/>
              </a:rPr>
              <a:t>New options are added under ‘Reasons for closing case’ </a:t>
            </a:r>
            <a:r>
              <a:rPr lang="en-IN" sz="1050" b="1">
                <a:solidFill>
                  <a:srgbClr val="2D2D2D"/>
                </a:solidFill>
                <a:latin typeface="Calibri"/>
                <a:ea typeface="Calibri"/>
                <a:cs typeface="Calibri"/>
                <a:sym typeface="Calibri"/>
              </a:rPr>
              <a:t>for Presumptive cases:</a:t>
            </a:r>
            <a:endParaRPr sz="1050" b="1">
              <a:latin typeface="Calibri"/>
              <a:ea typeface="Calibri"/>
              <a:cs typeface="Calibri"/>
              <a:sym typeface="Calibri"/>
            </a:endParaRPr>
          </a:p>
          <a:p>
            <a:pPr marL="342900" defTabSz="685800"/>
            <a:r>
              <a:rPr lang="en-IN" sz="1050">
                <a:latin typeface="Calibri"/>
                <a:ea typeface="Calibri"/>
                <a:cs typeface="Calibri"/>
                <a:sym typeface="Calibri"/>
              </a:rPr>
              <a:t>a) Died</a:t>
            </a:r>
            <a:endParaRPr sz="1050">
              <a:latin typeface="Calibri"/>
              <a:ea typeface="Calibri"/>
              <a:cs typeface="Calibri"/>
              <a:sym typeface="Calibri"/>
            </a:endParaRPr>
          </a:p>
          <a:p>
            <a:pPr marL="342900" defTabSz="685800"/>
            <a:r>
              <a:rPr lang="en-IN" sz="1050">
                <a:latin typeface="Calibri"/>
                <a:ea typeface="Calibri"/>
                <a:cs typeface="Calibri"/>
                <a:sym typeface="Calibri"/>
              </a:rPr>
              <a:t>b) Untraceable (Incomplete/ Wrong address/Migrated/Others)</a:t>
            </a:r>
            <a:endParaRPr sz="1050">
              <a:latin typeface="Calibri"/>
              <a:ea typeface="Calibri"/>
              <a:cs typeface="Calibri"/>
              <a:sym typeface="Calibri"/>
            </a:endParaRPr>
          </a:p>
          <a:p>
            <a:pPr marL="342900" defTabSz="685800"/>
            <a:r>
              <a:rPr lang="en-IN" sz="1050">
                <a:latin typeface="Calibri"/>
                <a:ea typeface="Calibri"/>
                <a:cs typeface="Calibri"/>
                <a:sym typeface="Calibri"/>
              </a:rPr>
              <a:t>c) Duplicate record (Repeat diagnosis/ already on treatment) </a:t>
            </a:r>
            <a:endParaRPr sz="1050">
              <a:latin typeface="Calibri"/>
              <a:ea typeface="Calibri"/>
              <a:cs typeface="Calibri"/>
              <a:sym typeface="Calibri"/>
            </a:endParaRPr>
          </a:p>
          <a:p>
            <a:pPr marL="342900" defTabSz="685800"/>
            <a:r>
              <a:rPr lang="en-IN" sz="1050">
                <a:latin typeface="Calibri"/>
                <a:ea typeface="Calibri"/>
                <a:cs typeface="Calibri"/>
                <a:sym typeface="Calibri"/>
              </a:rPr>
              <a:t>d) Wrongly screened as TB</a:t>
            </a:r>
            <a:endParaRPr sz="1050">
              <a:latin typeface="Calibri"/>
              <a:ea typeface="Calibri"/>
              <a:cs typeface="Calibri"/>
              <a:sym typeface="Calibri"/>
            </a:endParaRPr>
          </a:p>
          <a:p>
            <a:pPr marL="342900" defTabSz="685800"/>
            <a:r>
              <a:rPr lang="en-IN" sz="1050">
                <a:latin typeface="Calibri"/>
                <a:ea typeface="Calibri"/>
                <a:cs typeface="Calibri"/>
                <a:sym typeface="Calibri"/>
              </a:rPr>
              <a:t>e) Patient refused testing</a:t>
            </a:r>
            <a:endParaRPr sz="1050">
              <a:latin typeface="Calibri"/>
              <a:ea typeface="Calibri"/>
              <a:cs typeface="Calibri"/>
              <a:sym typeface="Calibri"/>
            </a:endParaRPr>
          </a:p>
          <a:p>
            <a:pPr marL="342900" defTabSz="685800"/>
            <a:r>
              <a:rPr lang="en-IN" sz="1050">
                <a:latin typeface="Calibri"/>
                <a:ea typeface="Calibri"/>
                <a:cs typeface="Calibri"/>
                <a:sym typeface="Calibri"/>
              </a:rPr>
              <a:t>f) Case not diagnosed as TB and not eligible for TPT</a:t>
            </a:r>
            <a:endParaRPr sz="1050">
              <a:latin typeface="Calibri"/>
              <a:ea typeface="Calibri"/>
              <a:cs typeface="Calibri"/>
              <a:sym typeface="Calibri"/>
            </a:endParaRPr>
          </a:p>
        </p:txBody>
      </p:sp>
      <p:sp>
        <p:nvSpPr>
          <p:cNvPr id="456" name="Google Shape;456;gd4d9deea70_0_14"/>
          <p:cNvSpPr/>
          <p:nvPr/>
        </p:nvSpPr>
        <p:spPr>
          <a:xfrm flipH="1">
            <a:off x="256202" y="756588"/>
            <a:ext cx="1739025" cy="1685025"/>
          </a:xfrm>
          <a:prstGeom prst="wedgeRectCallout">
            <a:avLst>
              <a:gd name="adj1" fmla="val -131254"/>
              <a:gd name="adj2" fmla="val 50732"/>
            </a:avLst>
          </a:prstGeom>
          <a:solidFill>
            <a:schemeClr val="lt1"/>
          </a:solidFill>
          <a:ln w="28575" cap="flat" cmpd="sng">
            <a:solidFill>
              <a:srgbClr val="FE7A10"/>
            </a:solidFill>
            <a:prstDash val="solid"/>
            <a:round/>
            <a:headEnd type="none" w="sm" len="sm"/>
            <a:tailEnd type="none" w="sm" len="sm"/>
          </a:ln>
        </p:spPr>
        <p:txBody>
          <a:bodyPr spcFirstLastPara="1" wrap="square" lIns="68569" tIns="34275" rIns="68569" bIns="34275" anchor="t" anchorCtr="0">
            <a:noAutofit/>
          </a:bodyPr>
          <a:lstStyle/>
          <a:p>
            <a:pPr defTabSz="685800"/>
            <a:r>
              <a:rPr lang="en-IN" sz="1050">
                <a:latin typeface="Calibri"/>
                <a:ea typeface="Calibri"/>
                <a:cs typeface="Calibri"/>
                <a:sym typeface="Calibri"/>
              </a:rPr>
              <a:t>On day 28th if the patient continues to remain in the same state and no visit is recorded up to week 4, the case would be auto closed with option ‘Untraceable’ and remarks ‘No information on patient visit recorded 4 weeks after registration.’</a:t>
            </a:r>
            <a:endParaRPr sz="1050">
              <a:latin typeface="Calibri"/>
              <a:ea typeface="Calibri"/>
              <a:cs typeface="Calibri"/>
              <a:sym typeface="Calibri"/>
            </a:endParaRPr>
          </a:p>
          <a:p>
            <a:pPr defTabSz="685800"/>
            <a:endParaRPr sz="1050" b="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2"/>
          <p:cNvPicPr preferRelativeResize="0"/>
          <p:nvPr/>
        </p:nvPicPr>
        <p:blipFill rotWithShape="1">
          <a:blip r:embed="rId3">
            <a:alphaModFix/>
          </a:blip>
          <a:srcRect/>
          <a:stretch/>
        </p:blipFill>
        <p:spPr>
          <a:xfrm>
            <a:off x="256103" y="1"/>
            <a:ext cx="1381781" cy="557253"/>
          </a:xfrm>
          <a:prstGeom prst="rect">
            <a:avLst/>
          </a:prstGeom>
          <a:noFill/>
          <a:ln>
            <a:noFill/>
          </a:ln>
        </p:spPr>
      </p:pic>
      <p:sp>
        <p:nvSpPr>
          <p:cNvPr id="262" name="Google Shape;262;p2"/>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defTabSz="914378">
              <a:lnSpc>
                <a:spcPct val="90000"/>
              </a:lnSpc>
              <a:buClr>
                <a:srgbClr val="FFFFFF"/>
              </a:buClr>
              <a:buSzPts val="2700"/>
              <a:defRPr/>
            </a:pPr>
            <a:r>
              <a:rPr lang="en-US" sz="2700" dirty="0">
                <a:solidFill>
                  <a:srgbClr val="FFFFFF"/>
                </a:solidFill>
                <a:latin typeface="Corbel"/>
                <a:ea typeface="Corbel"/>
                <a:cs typeface="Corbel"/>
                <a:sym typeface="Corbel"/>
              </a:rPr>
              <a:t>Self Reporting Adherence  </a:t>
            </a:r>
            <a:endParaRPr sz="2700" dirty="0">
              <a:solidFill>
                <a:srgbClr val="FFFFFF"/>
              </a:solidFill>
              <a:latin typeface="Corbel"/>
              <a:ea typeface="Corbel"/>
              <a:cs typeface="Corbel"/>
              <a:sym typeface="Corbel"/>
            </a:endParaRPr>
          </a:p>
        </p:txBody>
      </p:sp>
      <p:sp>
        <p:nvSpPr>
          <p:cNvPr id="263" name="Google Shape;263;p2"/>
          <p:cNvSpPr txBox="1">
            <a:spLocks noGrp="1"/>
          </p:cNvSpPr>
          <p:nvPr>
            <p:ph type="body" idx="1"/>
          </p:nvPr>
        </p:nvSpPr>
        <p:spPr>
          <a:xfrm>
            <a:off x="181760" y="523200"/>
            <a:ext cx="8329800" cy="3389400"/>
          </a:xfrm>
          <a:prstGeom prst="rect">
            <a:avLst/>
          </a:prstGeom>
          <a:noFill/>
          <a:ln>
            <a:noFill/>
          </a:ln>
        </p:spPr>
        <p:txBody>
          <a:bodyPr spcFirstLastPara="1" wrap="square" lIns="68575" tIns="34275" rIns="68575" bIns="34275" anchor="ctr" anchorCtr="0">
            <a:noAutofit/>
          </a:bodyPr>
          <a:lstStyle/>
          <a:p>
            <a:pPr marL="457189" indent="-317492">
              <a:buSzPts val="1400"/>
            </a:pPr>
            <a:r>
              <a:rPr lang="en-IN" sz="1600" dirty="0">
                <a:solidFill>
                  <a:schemeClr val="dk1"/>
                </a:solidFill>
              </a:rPr>
              <a:t>Patients can mark a manually taken dose or a manually missed dose from the TB </a:t>
            </a:r>
            <a:r>
              <a:rPr lang="en-IN" sz="1600" dirty="0" err="1">
                <a:solidFill>
                  <a:schemeClr val="dk1"/>
                </a:solidFill>
              </a:rPr>
              <a:t>Aarogya</a:t>
            </a:r>
            <a:r>
              <a:rPr lang="en-IN" sz="1600" dirty="0">
                <a:solidFill>
                  <a:schemeClr val="dk1"/>
                </a:solidFill>
              </a:rPr>
              <a:t> Sathi App</a:t>
            </a:r>
          </a:p>
          <a:p>
            <a:pPr marL="457189" indent="-317492">
              <a:buSzPts val="1400"/>
            </a:pPr>
            <a:r>
              <a:rPr lang="en-IN" sz="1600" dirty="0">
                <a:solidFill>
                  <a:schemeClr val="dk1"/>
                </a:solidFill>
              </a:rPr>
              <a:t>Patients can mark manual doses for the last 28 days</a:t>
            </a:r>
          </a:p>
          <a:p>
            <a:pPr marL="457189" indent="-317492">
              <a:buSzPts val="1400"/>
            </a:pPr>
            <a:r>
              <a:rPr lang="en-IN" sz="1600" dirty="0">
                <a:solidFill>
                  <a:schemeClr val="dk1"/>
                </a:solidFill>
              </a:rPr>
              <a:t>The doses marked from the app immediately show up on the Patient Calendar as manually marked (light green) or manually missed (dark red) legends. </a:t>
            </a:r>
          </a:p>
          <a:p>
            <a:pPr marL="457189" indent="-317492">
              <a:buSzPts val="1400"/>
            </a:pPr>
            <a:r>
              <a:rPr lang="en-IN" sz="1600" dirty="0">
                <a:solidFill>
                  <a:schemeClr val="dk1"/>
                </a:solidFill>
              </a:rPr>
              <a:t>Notes that are added from the Patient app are also visible under the ‘Notes’ section</a:t>
            </a:r>
          </a:p>
          <a:p>
            <a:pPr marL="457189" indent="-317492">
              <a:buSzPts val="1400"/>
            </a:pPr>
            <a:r>
              <a:rPr lang="en-IN" sz="1600" dirty="0">
                <a:solidFill>
                  <a:schemeClr val="dk1"/>
                </a:solidFill>
              </a:rPr>
              <a:t>Notes section also documents the time and the days for which manual doses were marked from the Patient App. </a:t>
            </a:r>
            <a:endParaRPr lang="en-US" sz="1600" dirty="0">
              <a:solidFill>
                <a:schemeClr val="dk1"/>
              </a:solidFill>
            </a:endParaRPr>
          </a:p>
        </p:txBody>
      </p:sp>
    </p:spTree>
    <p:extLst>
      <p:ext uri="{BB962C8B-B14F-4D97-AF65-F5344CB8AC3E}">
        <p14:creationId xmlns:p14="http://schemas.microsoft.com/office/powerpoint/2010/main" val="282090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3">
            <a:alphaModFix/>
          </a:blip>
          <a:srcRect/>
          <a:stretch/>
        </p:blipFill>
        <p:spPr>
          <a:xfrm>
            <a:off x="256103" y="1"/>
            <a:ext cx="1381781" cy="557253"/>
          </a:xfrm>
          <a:prstGeom prst="rect">
            <a:avLst/>
          </a:prstGeom>
          <a:noFill/>
          <a:ln>
            <a:noFill/>
          </a:ln>
        </p:spPr>
      </p:pic>
      <p:sp>
        <p:nvSpPr>
          <p:cNvPr id="344" name="Google Shape;344;p7"/>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defTabSz="914378">
              <a:lnSpc>
                <a:spcPct val="90000"/>
              </a:lnSpc>
              <a:buClr>
                <a:srgbClr val="FFFFFF"/>
              </a:buClr>
              <a:buSzPts val="2700"/>
            </a:pPr>
            <a:r>
              <a:rPr lang="en-US" sz="2700" dirty="0">
                <a:solidFill>
                  <a:srgbClr val="FFFFFF"/>
                </a:solidFill>
                <a:latin typeface="Corbel"/>
                <a:ea typeface="Corbel"/>
                <a:cs typeface="Corbel"/>
                <a:sym typeface="Corbel"/>
              </a:rPr>
              <a:t>Self Reporting Adherence</a:t>
            </a:r>
          </a:p>
        </p:txBody>
      </p:sp>
      <p:pic>
        <p:nvPicPr>
          <p:cNvPr id="11" name="Picture 10">
            <a:extLst>
              <a:ext uri="{FF2B5EF4-FFF2-40B4-BE49-F238E27FC236}">
                <a16:creationId xmlns:a16="http://schemas.microsoft.com/office/drawing/2014/main" id="{91EE5A12-0570-45F7-84E0-1EE56AE7A9CB}"/>
              </a:ext>
            </a:extLst>
          </p:cNvPr>
          <p:cNvPicPr>
            <a:picLocks noChangeAspect="1"/>
          </p:cNvPicPr>
          <p:nvPr/>
        </p:nvPicPr>
        <p:blipFill rotWithShape="1">
          <a:blip r:embed="rId4"/>
          <a:srcRect t="2437"/>
          <a:stretch/>
        </p:blipFill>
        <p:spPr>
          <a:xfrm>
            <a:off x="263268" y="1322054"/>
            <a:ext cx="2000828" cy="3614525"/>
          </a:xfrm>
          <a:prstGeom prst="rect">
            <a:avLst/>
          </a:prstGeom>
          <a:ln>
            <a:solidFill>
              <a:schemeClr val="tx1"/>
            </a:solidFill>
          </a:ln>
        </p:spPr>
      </p:pic>
      <p:pic>
        <p:nvPicPr>
          <p:cNvPr id="12" name="Picture 11">
            <a:extLst>
              <a:ext uri="{FF2B5EF4-FFF2-40B4-BE49-F238E27FC236}">
                <a16:creationId xmlns:a16="http://schemas.microsoft.com/office/drawing/2014/main" id="{F2BC1392-F977-42A0-A0ED-49A847B94C21}"/>
              </a:ext>
            </a:extLst>
          </p:cNvPr>
          <p:cNvPicPr>
            <a:picLocks noChangeAspect="1"/>
          </p:cNvPicPr>
          <p:nvPr/>
        </p:nvPicPr>
        <p:blipFill>
          <a:blip r:embed="rId5"/>
          <a:stretch>
            <a:fillRect/>
          </a:stretch>
        </p:blipFill>
        <p:spPr>
          <a:xfrm>
            <a:off x="2527363" y="1322054"/>
            <a:ext cx="1954733" cy="3614525"/>
          </a:xfrm>
          <a:prstGeom prst="rect">
            <a:avLst/>
          </a:prstGeom>
          <a:ln>
            <a:solidFill>
              <a:schemeClr val="tx1"/>
            </a:solidFill>
          </a:ln>
        </p:spPr>
      </p:pic>
      <p:pic>
        <p:nvPicPr>
          <p:cNvPr id="13" name="Picture 12">
            <a:extLst>
              <a:ext uri="{FF2B5EF4-FFF2-40B4-BE49-F238E27FC236}">
                <a16:creationId xmlns:a16="http://schemas.microsoft.com/office/drawing/2014/main" id="{6661C171-BD89-44E8-A6B3-90BF50C329D6}"/>
              </a:ext>
            </a:extLst>
          </p:cNvPr>
          <p:cNvPicPr>
            <a:picLocks noChangeAspect="1"/>
          </p:cNvPicPr>
          <p:nvPr/>
        </p:nvPicPr>
        <p:blipFill>
          <a:blip r:embed="rId6"/>
          <a:stretch>
            <a:fillRect/>
          </a:stretch>
        </p:blipFill>
        <p:spPr>
          <a:xfrm>
            <a:off x="4745363" y="1322053"/>
            <a:ext cx="2048014" cy="3611460"/>
          </a:xfrm>
          <a:prstGeom prst="rect">
            <a:avLst/>
          </a:prstGeom>
          <a:ln>
            <a:solidFill>
              <a:schemeClr val="tx1"/>
            </a:solidFill>
          </a:ln>
        </p:spPr>
      </p:pic>
      <p:pic>
        <p:nvPicPr>
          <p:cNvPr id="14" name="Picture 13">
            <a:extLst>
              <a:ext uri="{FF2B5EF4-FFF2-40B4-BE49-F238E27FC236}">
                <a16:creationId xmlns:a16="http://schemas.microsoft.com/office/drawing/2014/main" id="{DC79699D-094B-4FFF-96DA-805D1DD7FAA9}"/>
              </a:ext>
            </a:extLst>
          </p:cNvPr>
          <p:cNvPicPr>
            <a:picLocks noChangeAspect="1"/>
          </p:cNvPicPr>
          <p:nvPr/>
        </p:nvPicPr>
        <p:blipFill>
          <a:blip r:embed="rId7"/>
          <a:stretch>
            <a:fillRect/>
          </a:stretch>
        </p:blipFill>
        <p:spPr>
          <a:xfrm>
            <a:off x="7056644" y="1322053"/>
            <a:ext cx="1824091" cy="3611459"/>
          </a:xfrm>
          <a:prstGeom prst="rect">
            <a:avLst/>
          </a:prstGeom>
          <a:ln>
            <a:solidFill>
              <a:schemeClr val="tx1"/>
            </a:solidFill>
          </a:ln>
        </p:spPr>
      </p:pic>
      <p:sp>
        <p:nvSpPr>
          <p:cNvPr id="15" name="Google Shape;346;p7">
            <a:extLst>
              <a:ext uri="{FF2B5EF4-FFF2-40B4-BE49-F238E27FC236}">
                <a16:creationId xmlns:a16="http://schemas.microsoft.com/office/drawing/2014/main" id="{A80CDF41-1670-4534-8BC1-43A10558B716}"/>
              </a:ext>
            </a:extLst>
          </p:cNvPr>
          <p:cNvSpPr/>
          <p:nvPr/>
        </p:nvSpPr>
        <p:spPr>
          <a:xfrm>
            <a:off x="601980" y="4564381"/>
            <a:ext cx="1499820" cy="259178"/>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algn="ctr" defTabSz="914378"/>
            <a:endParaRPr>
              <a:solidFill>
                <a:srgbClr val="FFFFFF"/>
              </a:solidFill>
            </a:endParaRPr>
          </a:p>
        </p:txBody>
      </p:sp>
      <p:sp>
        <p:nvSpPr>
          <p:cNvPr id="19" name="Google Shape;346;p7">
            <a:extLst>
              <a:ext uri="{FF2B5EF4-FFF2-40B4-BE49-F238E27FC236}">
                <a16:creationId xmlns:a16="http://schemas.microsoft.com/office/drawing/2014/main" id="{A8F82006-64D3-4E49-B57D-A67DFA5B994A}"/>
              </a:ext>
            </a:extLst>
          </p:cNvPr>
          <p:cNvSpPr/>
          <p:nvPr/>
        </p:nvSpPr>
        <p:spPr>
          <a:xfrm>
            <a:off x="2563200" y="4578001"/>
            <a:ext cx="1848780" cy="283559"/>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algn="ctr" defTabSz="914378"/>
            <a:endParaRPr>
              <a:solidFill>
                <a:srgbClr val="FFFFFF"/>
              </a:solidFill>
            </a:endParaRPr>
          </a:p>
        </p:txBody>
      </p:sp>
      <p:sp>
        <p:nvSpPr>
          <p:cNvPr id="20" name="Google Shape;346;p7">
            <a:extLst>
              <a:ext uri="{FF2B5EF4-FFF2-40B4-BE49-F238E27FC236}">
                <a16:creationId xmlns:a16="http://schemas.microsoft.com/office/drawing/2014/main" id="{A82F2577-95AF-43CD-9AF1-AE5BA36BB949}"/>
              </a:ext>
            </a:extLst>
          </p:cNvPr>
          <p:cNvSpPr/>
          <p:nvPr/>
        </p:nvSpPr>
        <p:spPr>
          <a:xfrm>
            <a:off x="4815840" y="3822000"/>
            <a:ext cx="1958340" cy="103194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algn="ctr" defTabSz="914378"/>
            <a:endParaRPr>
              <a:solidFill>
                <a:srgbClr val="FFFFFF"/>
              </a:solidFill>
            </a:endParaRPr>
          </a:p>
        </p:txBody>
      </p:sp>
      <p:sp>
        <p:nvSpPr>
          <p:cNvPr id="21" name="Google Shape;274;p3">
            <a:extLst>
              <a:ext uri="{FF2B5EF4-FFF2-40B4-BE49-F238E27FC236}">
                <a16:creationId xmlns:a16="http://schemas.microsoft.com/office/drawing/2014/main" id="{DA5592DF-ABF3-409D-8BD2-79972739DF4C}"/>
              </a:ext>
            </a:extLst>
          </p:cNvPr>
          <p:cNvSpPr/>
          <p:nvPr/>
        </p:nvSpPr>
        <p:spPr>
          <a:xfrm>
            <a:off x="574418" y="614146"/>
            <a:ext cx="1476859" cy="528961"/>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algn="ctr" defTabSz="914378">
              <a:buClr>
                <a:srgbClr val="FE7A10"/>
              </a:buClr>
              <a:buSzPts val="1200"/>
            </a:pPr>
            <a:r>
              <a:rPr lang="en-US" sz="1200" b="1" dirty="0">
                <a:solidFill>
                  <a:srgbClr val="FE7A10"/>
                </a:solidFill>
                <a:latin typeface="Corbel"/>
                <a:ea typeface="Corbel"/>
                <a:cs typeface="Corbel"/>
                <a:sym typeface="Corbel"/>
              </a:rPr>
              <a:t>Select the Date</a:t>
            </a:r>
            <a:endParaRPr dirty="0"/>
          </a:p>
        </p:txBody>
      </p:sp>
      <p:sp>
        <p:nvSpPr>
          <p:cNvPr id="22" name="Google Shape;275;p3">
            <a:extLst>
              <a:ext uri="{FF2B5EF4-FFF2-40B4-BE49-F238E27FC236}">
                <a16:creationId xmlns:a16="http://schemas.microsoft.com/office/drawing/2014/main" id="{CB24D460-4038-4380-9417-35C9F7AB4C23}"/>
              </a:ext>
            </a:extLst>
          </p:cNvPr>
          <p:cNvSpPr/>
          <p:nvPr/>
        </p:nvSpPr>
        <p:spPr>
          <a:xfrm>
            <a:off x="935046" y="523907"/>
            <a:ext cx="755602" cy="180478"/>
          </a:xfrm>
          <a:prstGeom prst="rect">
            <a:avLst/>
          </a:prstGeom>
          <a:solidFill>
            <a:srgbClr val="FFFFFF"/>
          </a:solidFill>
          <a:ln>
            <a:noFill/>
          </a:ln>
        </p:spPr>
        <p:txBody>
          <a:bodyPr spcFirstLastPara="1" wrap="square" lIns="91425" tIns="45700" rIns="91425" bIns="45700" anchor="ctr" anchorCtr="0">
            <a:noAutofit/>
          </a:bodyPr>
          <a:lstStyle/>
          <a:p>
            <a:pPr algn="ctr" defTabSz="914378">
              <a:buClr>
                <a:srgbClr val="000546"/>
              </a:buClr>
              <a:buSzPts val="1200"/>
            </a:pPr>
            <a:r>
              <a:rPr lang="en-US" sz="1200" b="1" dirty="0">
                <a:solidFill>
                  <a:srgbClr val="000546"/>
                </a:solidFill>
                <a:latin typeface="Corbel"/>
                <a:ea typeface="Corbel"/>
                <a:cs typeface="Corbel"/>
                <a:sym typeface="Corbel"/>
              </a:rPr>
              <a:t>Step 1</a:t>
            </a:r>
            <a:endParaRPr dirty="0"/>
          </a:p>
        </p:txBody>
      </p:sp>
      <p:sp>
        <p:nvSpPr>
          <p:cNvPr id="23" name="Google Shape;326;p5">
            <a:extLst>
              <a:ext uri="{FF2B5EF4-FFF2-40B4-BE49-F238E27FC236}">
                <a16:creationId xmlns:a16="http://schemas.microsoft.com/office/drawing/2014/main" id="{8CFEF074-8700-4BEF-B4B3-C8859A21E432}"/>
              </a:ext>
            </a:extLst>
          </p:cNvPr>
          <p:cNvSpPr/>
          <p:nvPr/>
        </p:nvSpPr>
        <p:spPr>
          <a:xfrm rot="5400000" flipH="1">
            <a:off x="2267904" y="684731"/>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algn="ctr" defTabSz="914378">
              <a:buSzPts val="1800"/>
            </a:pPr>
            <a:endParaRPr sz="1800">
              <a:solidFill>
                <a:srgbClr val="FFFFFF"/>
              </a:solidFill>
              <a:latin typeface="Corbel"/>
              <a:ea typeface="Corbel"/>
              <a:cs typeface="Corbel"/>
              <a:sym typeface="Corbel"/>
            </a:endParaRPr>
          </a:p>
        </p:txBody>
      </p:sp>
      <p:sp>
        <p:nvSpPr>
          <p:cNvPr id="24" name="Google Shape;274;p3">
            <a:extLst>
              <a:ext uri="{FF2B5EF4-FFF2-40B4-BE49-F238E27FC236}">
                <a16:creationId xmlns:a16="http://schemas.microsoft.com/office/drawing/2014/main" id="{7FFEFA25-E3EF-41AB-B528-6B219CFB117F}"/>
              </a:ext>
            </a:extLst>
          </p:cNvPr>
          <p:cNvSpPr/>
          <p:nvPr/>
        </p:nvSpPr>
        <p:spPr>
          <a:xfrm>
            <a:off x="2735741" y="613440"/>
            <a:ext cx="1476859" cy="528961"/>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algn="ctr" defTabSz="914378">
              <a:buClr>
                <a:srgbClr val="FE7A10"/>
              </a:buClr>
              <a:buSzPts val="1200"/>
            </a:pPr>
            <a:r>
              <a:rPr lang="en-US" sz="1200" b="1" dirty="0">
                <a:solidFill>
                  <a:srgbClr val="FE7A10"/>
                </a:solidFill>
                <a:latin typeface="Corbel"/>
                <a:ea typeface="Corbel"/>
                <a:cs typeface="Corbel"/>
                <a:sym typeface="Corbel"/>
              </a:rPr>
              <a:t>Mark Dose taken or Missed</a:t>
            </a:r>
            <a:endParaRPr dirty="0"/>
          </a:p>
        </p:txBody>
      </p:sp>
      <p:sp>
        <p:nvSpPr>
          <p:cNvPr id="25" name="Google Shape;275;p3">
            <a:extLst>
              <a:ext uri="{FF2B5EF4-FFF2-40B4-BE49-F238E27FC236}">
                <a16:creationId xmlns:a16="http://schemas.microsoft.com/office/drawing/2014/main" id="{4361BF6C-9F3E-453A-8C43-EB89A8589A29}"/>
              </a:ext>
            </a:extLst>
          </p:cNvPr>
          <p:cNvSpPr/>
          <p:nvPr/>
        </p:nvSpPr>
        <p:spPr>
          <a:xfrm>
            <a:off x="3096369" y="523200"/>
            <a:ext cx="755602" cy="180478"/>
          </a:xfrm>
          <a:prstGeom prst="rect">
            <a:avLst/>
          </a:prstGeom>
          <a:solidFill>
            <a:srgbClr val="FFFFFF"/>
          </a:solidFill>
          <a:ln>
            <a:noFill/>
          </a:ln>
        </p:spPr>
        <p:txBody>
          <a:bodyPr spcFirstLastPara="1" wrap="square" lIns="91425" tIns="45700" rIns="91425" bIns="45700" anchor="ctr" anchorCtr="0">
            <a:noAutofit/>
          </a:bodyPr>
          <a:lstStyle/>
          <a:p>
            <a:pPr algn="ctr" defTabSz="914378">
              <a:buClr>
                <a:srgbClr val="000546"/>
              </a:buClr>
              <a:buSzPts val="1200"/>
            </a:pPr>
            <a:r>
              <a:rPr lang="en-US" sz="1200" b="1" dirty="0">
                <a:solidFill>
                  <a:srgbClr val="000546"/>
                </a:solidFill>
                <a:latin typeface="Corbel"/>
                <a:ea typeface="Corbel"/>
                <a:cs typeface="Corbel"/>
                <a:sym typeface="Corbel"/>
              </a:rPr>
              <a:t>Step 2</a:t>
            </a:r>
            <a:endParaRPr dirty="0"/>
          </a:p>
        </p:txBody>
      </p:sp>
      <p:sp>
        <p:nvSpPr>
          <p:cNvPr id="26" name="Google Shape;326;p5">
            <a:extLst>
              <a:ext uri="{FF2B5EF4-FFF2-40B4-BE49-F238E27FC236}">
                <a16:creationId xmlns:a16="http://schemas.microsoft.com/office/drawing/2014/main" id="{E4C15CD2-7E1B-45D8-9287-95BC27A8C289}"/>
              </a:ext>
            </a:extLst>
          </p:cNvPr>
          <p:cNvSpPr/>
          <p:nvPr/>
        </p:nvSpPr>
        <p:spPr>
          <a:xfrm rot="5400000" flipH="1">
            <a:off x="4438416" y="705742"/>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algn="ctr" defTabSz="914378">
              <a:buSzPts val="1800"/>
            </a:pPr>
            <a:endParaRPr sz="1800">
              <a:solidFill>
                <a:srgbClr val="FFFFFF"/>
              </a:solidFill>
              <a:latin typeface="Corbel"/>
              <a:ea typeface="Corbel"/>
              <a:cs typeface="Corbel"/>
              <a:sym typeface="Corbel"/>
            </a:endParaRPr>
          </a:p>
        </p:txBody>
      </p:sp>
      <p:sp>
        <p:nvSpPr>
          <p:cNvPr id="27" name="Google Shape;274;p3">
            <a:extLst>
              <a:ext uri="{FF2B5EF4-FFF2-40B4-BE49-F238E27FC236}">
                <a16:creationId xmlns:a16="http://schemas.microsoft.com/office/drawing/2014/main" id="{BED00E87-FA7B-4EF4-947E-C90F372C6081}"/>
              </a:ext>
            </a:extLst>
          </p:cNvPr>
          <p:cNvSpPr/>
          <p:nvPr/>
        </p:nvSpPr>
        <p:spPr>
          <a:xfrm>
            <a:off x="5030446" y="613440"/>
            <a:ext cx="1476859" cy="528961"/>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algn="ctr" defTabSz="914378">
              <a:buClr>
                <a:srgbClr val="FE7A10"/>
              </a:buClr>
              <a:buSzPts val="1200"/>
            </a:pPr>
            <a:r>
              <a:rPr lang="en-US" sz="1200" b="1" dirty="0">
                <a:solidFill>
                  <a:srgbClr val="FE7A10"/>
                </a:solidFill>
                <a:latin typeface="Corbel"/>
                <a:ea typeface="Corbel"/>
                <a:cs typeface="Corbel"/>
                <a:sym typeface="Corbel"/>
              </a:rPr>
              <a:t>Add comments and confirm Dose</a:t>
            </a:r>
            <a:endParaRPr dirty="0"/>
          </a:p>
        </p:txBody>
      </p:sp>
      <p:sp>
        <p:nvSpPr>
          <p:cNvPr id="28" name="Google Shape;275;p3">
            <a:extLst>
              <a:ext uri="{FF2B5EF4-FFF2-40B4-BE49-F238E27FC236}">
                <a16:creationId xmlns:a16="http://schemas.microsoft.com/office/drawing/2014/main" id="{A641568C-7F6C-4388-85E2-2CEB22E60F44}"/>
              </a:ext>
            </a:extLst>
          </p:cNvPr>
          <p:cNvSpPr/>
          <p:nvPr/>
        </p:nvSpPr>
        <p:spPr>
          <a:xfrm>
            <a:off x="5391074" y="523200"/>
            <a:ext cx="755602" cy="180478"/>
          </a:xfrm>
          <a:prstGeom prst="rect">
            <a:avLst/>
          </a:prstGeom>
          <a:solidFill>
            <a:srgbClr val="FFFFFF"/>
          </a:solidFill>
          <a:ln>
            <a:noFill/>
          </a:ln>
        </p:spPr>
        <p:txBody>
          <a:bodyPr spcFirstLastPara="1" wrap="square" lIns="91425" tIns="45700" rIns="91425" bIns="45700" anchor="ctr" anchorCtr="0">
            <a:noAutofit/>
          </a:bodyPr>
          <a:lstStyle/>
          <a:p>
            <a:pPr algn="ctr" defTabSz="914378">
              <a:buClr>
                <a:srgbClr val="000546"/>
              </a:buClr>
              <a:buSzPts val="1200"/>
            </a:pPr>
            <a:r>
              <a:rPr lang="en-US" sz="1200" b="1" dirty="0">
                <a:solidFill>
                  <a:srgbClr val="000546"/>
                </a:solidFill>
                <a:latin typeface="Corbel"/>
                <a:ea typeface="Corbel"/>
                <a:cs typeface="Corbel"/>
                <a:sym typeface="Corbel"/>
              </a:rPr>
              <a:t>Step 3</a:t>
            </a:r>
            <a:endParaRPr dirty="0"/>
          </a:p>
        </p:txBody>
      </p:sp>
    </p:spTree>
    <p:extLst>
      <p:ext uri="{BB962C8B-B14F-4D97-AF65-F5344CB8AC3E}">
        <p14:creationId xmlns:p14="http://schemas.microsoft.com/office/powerpoint/2010/main" val="221759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
          <p:cNvSpPr txBox="1">
            <a:spLocks noGrp="1"/>
          </p:cNvSpPr>
          <p:nvPr>
            <p:ph type="title"/>
          </p:nvPr>
        </p:nvSpPr>
        <p:spPr>
          <a:xfrm>
            <a:off x="2794325" y="2112675"/>
            <a:ext cx="5873700" cy="1311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000F46"/>
              </a:buClr>
              <a:buSzPts val="4400"/>
              <a:buFont typeface="Corbel"/>
              <a:buNone/>
            </a:pPr>
            <a:r>
              <a:rPr lang="en-US"/>
              <a:t>Bank Edit Functionality</a:t>
            </a:r>
            <a:endParaRPr/>
          </a:p>
        </p:txBody>
      </p:sp>
      <p:pic>
        <p:nvPicPr>
          <p:cNvPr id="255" name="Google Shape;255;p1"/>
          <p:cNvPicPr preferRelativeResize="0"/>
          <p:nvPr/>
        </p:nvPicPr>
        <p:blipFill rotWithShape="1">
          <a:blip r:embed="rId3">
            <a:alphaModFix/>
          </a:blip>
          <a:srcRect/>
          <a:stretch/>
        </p:blipFill>
        <p:spPr>
          <a:xfrm>
            <a:off x="3882500" y="1145425"/>
            <a:ext cx="3697350" cy="898425"/>
          </a:xfrm>
          <a:prstGeom prst="rect">
            <a:avLst/>
          </a:prstGeom>
          <a:noFill/>
          <a:ln>
            <a:noFill/>
          </a:ln>
        </p:spPr>
      </p:pic>
      <p:sp>
        <p:nvSpPr>
          <p:cNvPr id="256" name="Google Shape;256;p1"/>
          <p:cNvSpPr txBox="1"/>
          <p:nvPr/>
        </p:nvSpPr>
        <p:spPr>
          <a:xfrm>
            <a:off x="7332250" y="4182950"/>
            <a:ext cx="15144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Training Material</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2"/>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262" name="Google Shape;262;p2"/>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700"/>
              <a:buFont typeface="Corbel"/>
              <a:buNone/>
              <a:tabLst/>
              <a:defRPr/>
            </a:pPr>
            <a:r>
              <a:rPr kumimoji="0" lang="en-US" sz="2700" b="0" i="0" u="none" strike="noStrike" kern="0" cap="none" spc="0" normalizeH="0" baseline="0" noProof="0">
                <a:ln>
                  <a:noFill/>
                </a:ln>
                <a:solidFill>
                  <a:srgbClr val="FFFFFF"/>
                </a:solidFill>
                <a:effectLst/>
                <a:uLnTx/>
                <a:uFillTx/>
                <a:latin typeface="Corbel"/>
                <a:ea typeface="Corbel"/>
                <a:cs typeface="Corbel"/>
                <a:sym typeface="Corbel"/>
              </a:rPr>
              <a:t>Bank Edit Functionality</a:t>
            </a:r>
            <a:endParaRPr kumimoji="0" sz="27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263" name="Google Shape;263;p2"/>
          <p:cNvSpPr txBox="1">
            <a:spLocks noGrp="1"/>
          </p:cNvSpPr>
          <p:nvPr>
            <p:ph type="body" idx="1"/>
          </p:nvPr>
        </p:nvSpPr>
        <p:spPr>
          <a:xfrm>
            <a:off x="256102" y="1037051"/>
            <a:ext cx="8329800" cy="2147583"/>
          </a:xfrm>
          <a:prstGeom prst="rect">
            <a:avLst/>
          </a:prstGeom>
          <a:noFill/>
          <a:ln>
            <a:noFill/>
          </a:ln>
        </p:spPr>
        <p:txBody>
          <a:bodyPr spcFirstLastPara="1" wrap="square" lIns="68575" tIns="34275" rIns="68575" bIns="34275" anchor="ctr" anchorCtr="0">
            <a:noAutofit/>
          </a:bodyPr>
          <a:lstStyle/>
          <a:p>
            <a:pPr marL="457200" lvl="0" indent="-317500" algn="l" rtl="0">
              <a:lnSpc>
                <a:spcPct val="90000"/>
              </a:lnSpc>
              <a:spcBef>
                <a:spcPts val="600"/>
              </a:spcBef>
              <a:spcAft>
                <a:spcPts val="0"/>
              </a:spcAft>
              <a:buSzPts val="1400"/>
              <a:buChar char="●"/>
            </a:pPr>
            <a:r>
              <a:rPr lang="en-US" sz="1600" dirty="0">
                <a:solidFill>
                  <a:schemeClr val="dk1"/>
                </a:solidFill>
              </a:rPr>
              <a:t>Users who have logged in to the app with their </a:t>
            </a:r>
            <a:r>
              <a:rPr lang="en-US" sz="1600" dirty="0" err="1">
                <a:solidFill>
                  <a:schemeClr val="dk1"/>
                </a:solidFill>
              </a:rPr>
              <a:t>Nikshay</a:t>
            </a:r>
            <a:r>
              <a:rPr lang="en-US" sz="1600" dirty="0">
                <a:solidFill>
                  <a:schemeClr val="dk1"/>
                </a:solidFill>
              </a:rPr>
              <a:t> IDs will now be able to add and edit their bank details. </a:t>
            </a:r>
            <a:endParaRPr dirty="0"/>
          </a:p>
          <a:p>
            <a:pPr marL="457200" lvl="0" indent="-317500" algn="l" rtl="0">
              <a:lnSpc>
                <a:spcPct val="90000"/>
              </a:lnSpc>
              <a:spcBef>
                <a:spcPts val="600"/>
              </a:spcBef>
              <a:spcAft>
                <a:spcPts val="0"/>
              </a:spcAft>
              <a:buSzPts val="1400"/>
              <a:buChar char="●"/>
            </a:pPr>
            <a:r>
              <a:rPr lang="en-US" sz="1600" dirty="0">
                <a:solidFill>
                  <a:schemeClr val="dk1"/>
                </a:solidFill>
              </a:rPr>
              <a:t>Users will be required to upload a photo of their passbook/bank statement/proof</a:t>
            </a:r>
            <a:endParaRPr dirty="0"/>
          </a:p>
          <a:p>
            <a:pPr marL="457200" lvl="0" indent="-317500" algn="l" rtl="0">
              <a:lnSpc>
                <a:spcPct val="90000"/>
              </a:lnSpc>
              <a:spcBef>
                <a:spcPts val="600"/>
              </a:spcBef>
              <a:spcAft>
                <a:spcPts val="0"/>
              </a:spcAft>
              <a:buSzPts val="1400"/>
              <a:buChar char="●"/>
            </a:pPr>
            <a:r>
              <a:rPr lang="en-US" sz="1600" dirty="0">
                <a:solidFill>
                  <a:schemeClr val="dk1"/>
                </a:solidFill>
              </a:rPr>
              <a:t>Once the users upload the Bank details, the same will be available in the Patient page on the Nikshay Mobile and Web app  and the staff will be able to view the photo proof uploaded. </a:t>
            </a:r>
          </a:p>
          <a:p>
            <a:pPr marL="457200" lvl="0" indent="-317500" algn="l" rtl="0">
              <a:lnSpc>
                <a:spcPct val="90000"/>
              </a:lnSpc>
              <a:spcBef>
                <a:spcPts val="600"/>
              </a:spcBef>
              <a:spcAft>
                <a:spcPts val="0"/>
              </a:spcAft>
              <a:buSzPts val="1400"/>
              <a:buChar char="●"/>
            </a:pPr>
            <a:r>
              <a:rPr lang="en-US" sz="1600" dirty="0">
                <a:solidFill>
                  <a:schemeClr val="dk1"/>
                </a:solidFill>
              </a:rPr>
              <a:t>If a beneficiary enters duplicate bank details, then an error message is displayed saying "A beneficiary with these account details already exists. Currently we do not allow multiple beneficiaries to have the same bank account"”</a:t>
            </a:r>
            <a:endParaRPr sz="1600" dirty="0">
              <a:solidFill>
                <a:schemeClr val="dk1"/>
              </a:solidFill>
            </a:endParaRPr>
          </a:p>
          <a:p>
            <a:pPr marL="457200" lvl="0" indent="-317500" algn="l" rtl="0">
              <a:lnSpc>
                <a:spcPct val="90000"/>
              </a:lnSpc>
              <a:spcBef>
                <a:spcPts val="600"/>
              </a:spcBef>
              <a:spcAft>
                <a:spcPts val="0"/>
              </a:spcAft>
              <a:buSzPts val="1400"/>
              <a:buChar char="●"/>
            </a:pPr>
            <a:r>
              <a:rPr lang="en-US" sz="1600" dirty="0">
                <a:solidFill>
                  <a:schemeClr val="dk1"/>
                </a:solidFill>
              </a:rPr>
              <a:t>The Bank Details uploaded by the user will need to be approved by the </a:t>
            </a:r>
            <a:r>
              <a:rPr lang="en-US" sz="1600" b="1" dirty="0">
                <a:solidFill>
                  <a:schemeClr val="dk1"/>
                </a:solidFill>
              </a:rPr>
              <a:t>DBT Maker</a:t>
            </a:r>
            <a:r>
              <a:rPr lang="en-US" sz="1600" dirty="0">
                <a:solidFill>
                  <a:schemeClr val="dk1"/>
                </a:solidFill>
              </a:rPr>
              <a:t>. Also, if a validated beneficiary is edited, the </a:t>
            </a:r>
            <a:r>
              <a:rPr lang="en-US" sz="1600" b="1" dirty="0">
                <a:solidFill>
                  <a:schemeClr val="dk1"/>
                </a:solidFill>
              </a:rPr>
              <a:t>DBT Checker </a:t>
            </a:r>
            <a:r>
              <a:rPr lang="en-US" sz="1600" dirty="0">
                <a:solidFill>
                  <a:schemeClr val="dk1"/>
                </a:solidFill>
              </a:rPr>
              <a:t>will have to verify the bank details.  </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269" name="Google Shape;269;p3"/>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700"/>
              <a:buFont typeface="Corbel"/>
              <a:buNone/>
              <a:tabLst/>
              <a:defRPr/>
            </a:pPr>
            <a:r>
              <a:rPr kumimoji="0" lang="en-US" sz="2700" b="0" i="0" u="none" strike="noStrike" kern="0" cap="none" spc="0" normalizeH="0" baseline="0" noProof="0">
                <a:ln>
                  <a:noFill/>
                </a:ln>
                <a:solidFill>
                  <a:srgbClr val="FFFFFF"/>
                </a:solidFill>
                <a:effectLst/>
                <a:uLnTx/>
                <a:uFillTx/>
                <a:latin typeface="Corbel"/>
                <a:ea typeface="Corbel"/>
                <a:cs typeface="Corbel"/>
                <a:sym typeface="Corbel"/>
              </a:rPr>
              <a:t>Bank Edit Functionality</a:t>
            </a:r>
            <a:endParaRPr kumimoji="0" sz="27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270" name="Google Shape;270;p3"/>
          <p:cNvPicPr preferRelativeResize="0"/>
          <p:nvPr/>
        </p:nvPicPr>
        <p:blipFill rotWithShape="1">
          <a:blip r:embed="rId4">
            <a:alphaModFix/>
          </a:blip>
          <a:srcRect l="33781" t="7840" r="38503" b="6352"/>
          <a:stretch/>
        </p:blipFill>
        <p:spPr>
          <a:xfrm>
            <a:off x="334683" y="1360648"/>
            <a:ext cx="1963849" cy="3420000"/>
          </a:xfrm>
          <a:prstGeom prst="rect">
            <a:avLst/>
          </a:prstGeom>
          <a:noFill/>
          <a:ln>
            <a:noFill/>
          </a:ln>
        </p:spPr>
      </p:pic>
      <p:pic>
        <p:nvPicPr>
          <p:cNvPr id="271" name="Google Shape;271;p3"/>
          <p:cNvPicPr preferRelativeResize="0"/>
          <p:nvPr/>
        </p:nvPicPr>
        <p:blipFill rotWithShape="1">
          <a:blip r:embed="rId5">
            <a:alphaModFix/>
          </a:blip>
          <a:srcRect/>
          <a:stretch/>
        </p:blipFill>
        <p:spPr>
          <a:xfrm>
            <a:off x="3090922" y="1360649"/>
            <a:ext cx="1965600" cy="3419999"/>
          </a:xfrm>
          <a:prstGeom prst="rect">
            <a:avLst/>
          </a:prstGeom>
          <a:noFill/>
          <a:ln>
            <a:noFill/>
          </a:ln>
        </p:spPr>
      </p:pic>
      <p:pic>
        <p:nvPicPr>
          <p:cNvPr id="272" name="Google Shape;272;p3"/>
          <p:cNvPicPr preferRelativeResize="0"/>
          <p:nvPr/>
        </p:nvPicPr>
        <p:blipFill rotWithShape="1">
          <a:blip r:embed="rId6">
            <a:alphaModFix/>
          </a:blip>
          <a:srcRect/>
          <a:stretch/>
        </p:blipFill>
        <p:spPr>
          <a:xfrm>
            <a:off x="5848911" y="1360649"/>
            <a:ext cx="1965600" cy="3419999"/>
          </a:xfrm>
          <a:prstGeom prst="rect">
            <a:avLst/>
          </a:prstGeom>
          <a:noFill/>
          <a:ln>
            <a:noFill/>
          </a:ln>
        </p:spPr>
      </p:pic>
      <p:grpSp>
        <p:nvGrpSpPr>
          <p:cNvPr id="273" name="Google Shape;273;p3"/>
          <p:cNvGrpSpPr/>
          <p:nvPr/>
        </p:nvGrpSpPr>
        <p:grpSpPr>
          <a:xfrm>
            <a:off x="734437" y="523906"/>
            <a:ext cx="6716515" cy="619200"/>
            <a:chOff x="584306" y="780172"/>
            <a:chExt cx="7040052" cy="897251"/>
          </a:xfrm>
        </p:grpSpPr>
        <p:sp>
          <p:nvSpPr>
            <p:cNvPr id="274" name="Google Shape;274;p3"/>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dirty="0">
                  <a:ln>
                    <a:noFill/>
                  </a:ln>
                  <a:solidFill>
                    <a:srgbClr val="FE7A10"/>
                  </a:solidFill>
                  <a:effectLst/>
                  <a:uLnTx/>
                  <a:uFillTx/>
                  <a:latin typeface="Corbel"/>
                  <a:ea typeface="Corbel"/>
                  <a:cs typeface="Corbel"/>
                  <a:sym typeface="Corbel"/>
                </a:rPr>
                <a:t>Click on DBT Details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Google Shape;275;p3"/>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dirty="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6" name="Google Shape;276;p3"/>
            <p:cNvSpPr/>
            <p:nvPr/>
          </p:nvSpPr>
          <p:spPr>
            <a:xfrm>
              <a:off x="3330332"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a:ln>
                    <a:noFill/>
                  </a:ln>
                  <a:solidFill>
                    <a:srgbClr val="FE7A10"/>
                  </a:solidFill>
                  <a:effectLst/>
                  <a:uLnTx/>
                  <a:uFillTx/>
                  <a:latin typeface="Corbel"/>
                  <a:ea typeface="Corbel"/>
                  <a:cs typeface="Corbel"/>
                  <a:sym typeface="Corbel"/>
                </a:rPr>
                <a:t>Click on Add Bank Details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3"/>
            <p:cNvSpPr/>
            <p:nvPr/>
          </p:nvSpPr>
          <p:spPr>
            <a:xfrm>
              <a:off x="3708332"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3"/>
            <p:cNvSpPr/>
            <p:nvPr/>
          </p:nvSpPr>
          <p:spPr>
            <a:xfrm>
              <a:off x="6076358"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a:ln>
                    <a:noFill/>
                  </a:ln>
                  <a:solidFill>
                    <a:srgbClr val="FE7A10"/>
                  </a:solidFill>
                  <a:effectLst/>
                  <a:uLnTx/>
                  <a:uFillTx/>
                  <a:latin typeface="Corbel"/>
                  <a:ea typeface="Corbel"/>
                  <a:cs typeface="Corbel"/>
                  <a:sym typeface="Corbel"/>
                </a:rPr>
                <a:t>Select the Bank</a:t>
              </a:r>
              <a:endParaRPr kumimoji="0" sz="1200" b="1" i="0" u="none" strike="noStrike" kern="0" cap="none" spc="0" normalizeH="0" baseline="0" noProof="0">
                <a:ln>
                  <a:noFill/>
                </a:ln>
                <a:solidFill>
                  <a:srgbClr val="FE7A10"/>
                </a:solidFill>
                <a:effectLst/>
                <a:uLnTx/>
                <a:uFillTx/>
                <a:latin typeface="Corbel"/>
                <a:ea typeface="Corbel"/>
                <a:cs typeface="Corbel"/>
                <a:sym typeface="Corbel"/>
              </a:endParaRPr>
            </a:p>
          </p:txBody>
        </p:sp>
        <p:sp>
          <p:nvSpPr>
            <p:cNvPr id="279" name="Google Shape;279;p3"/>
            <p:cNvSpPr/>
            <p:nvPr/>
          </p:nvSpPr>
          <p:spPr>
            <a:xfrm>
              <a:off x="6454358"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0" name="Google Shape;280;p3"/>
          <p:cNvSpPr/>
          <p:nvPr/>
        </p:nvSpPr>
        <p:spPr>
          <a:xfrm rot="5400000" flipH="1">
            <a:off x="2638780" y="65392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281" name="Google Shape;281;p3"/>
          <p:cNvSpPr/>
          <p:nvPr/>
        </p:nvSpPr>
        <p:spPr>
          <a:xfrm rot="5400000" flipH="1">
            <a:off x="5258608" y="734625"/>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282" name="Google Shape;282;p3"/>
          <p:cNvSpPr/>
          <p:nvPr/>
        </p:nvSpPr>
        <p:spPr>
          <a:xfrm>
            <a:off x="348344" y="2322285"/>
            <a:ext cx="522514" cy="224971"/>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3" name="Google Shape;283;p3"/>
          <p:cNvSpPr/>
          <p:nvPr/>
        </p:nvSpPr>
        <p:spPr>
          <a:xfrm>
            <a:off x="3789839" y="2293258"/>
            <a:ext cx="586217" cy="23132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4" name="Google Shape;284;p3"/>
          <p:cNvSpPr/>
          <p:nvPr/>
        </p:nvSpPr>
        <p:spPr>
          <a:xfrm>
            <a:off x="5870777" y="1756492"/>
            <a:ext cx="1943734" cy="815257"/>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5" name="Google Shape;285;p3"/>
          <p:cNvSpPr/>
          <p:nvPr/>
        </p:nvSpPr>
        <p:spPr>
          <a:xfrm flipH="1">
            <a:off x="7972808" y="1686546"/>
            <a:ext cx="998968" cy="2462213"/>
          </a:xfrm>
          <a:prstGeom prst="wedgeRectCallout">
            <a:avLst>
              <a:gd name="adj1" fmla="val 49862"/>
              <a:gd name="adj2" fmla="val 40533"/>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Users can either search for the Bank by the IFSC Code or search using the Bank and Branch Name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4"/>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291" name="Google Shape;291;p4"/>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700"/>
              <a:buFont typeface="Corbel"/>
              <a:buNone/>
              <a:tabLst/>
              <a:defRPr/>
            </a:pPr>
            <a:r>
              <a:rPr kumimoji="0" lang="en-US" sz="2700" b="0" i="0" u="none" strike="noStrike" kern="0" cap="none" spc="0" normalizeH="0" baseline="0" noProof="0">
                <a:ln>
                  <a:noFill/>
                </a:ln>
                <a:solidFill>
                  <a:srgbClr val="FFFFFF"/>
                </a:solidFill>
                <a:effectLst/>
                <a:uLnTx/>
                <a:uFillTx/>
                <a:latin typeface="Corbel"/>
                <a:ea typeface="Corbel"/>
                <a:cs typeface="Corbel"/>
                <a:sym typeface="Corbel"/>
              </a:rPr>
              <a:t>Bank Edit Functionality</a:t>
            </a:r>
            <a:endParaRPr kumimoji="0" sz="27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292" name="Google Shape;292;p4"/>
          <p:cNvPicPr preferRelativeResize="0"/>
          <p:nvPr/>
        </p:nvPicPr>
        <p:blipFill rotWithShape="1">
          <a:blip r:embed="rId4">
            <a:alphaModFix/>
          </a:blip>
          <a:srcRect/>
          <a:stretch/>
        </p:blipFill>
        <p:spPr>
          <a:xfrm>
            <a:off x="575416" y="1328402"/>
            <a:ext cx="1965600" cy="3395457"/>
          </a:xfrm>
          <a:prstGeom prst="rect">
            <a:avLst/>
          </a:prstGeom>
          <a:noFill/>
          <a:ln w="9525" cap="flat" cmpd="sng">
            <a:solidFill>
              <a:schemeClr val="dk1"/>
            </a:solidFill>
            <a:prstDash val="solid"/>
            <a:round/>
            <a:headEnd type="none" w="sm" len="sm"/>
            <a:tailEnd type="none" w="sm" len="sm"/>
          </a:ln>
        </p:spPr>
      </p:pic>
      <p:pic>
        <p:nvPicPr>
          <p:cNvPr id="293" name="Google Shape;293;p4"/>
          <p:cNvPicPr preferRelativeResize="0"/>
          <p:nvPr/>
        </p:nvPicPr>
        <p:blipFill rotWithShape="1">
          <a:blip r:embed="rId5">
            <a:alphaModFix/>
          </a:blip>
          <a:srcRect/>
          <a:stretch/>
        </p:blipFill>
        <p:spPr>
          <a:xfrm>
            <a:off x="3258846" y="1315330"/>
            <a:ext cx="1965600" cy="3395457"/>
          </a:xfrm>
          <a:prstGeom prst="rect">
            <a:avLst/>
          </a:prstGeom>
          <a:noFill/>
          <a:ln w="9525" cap="flat" cmpd="sng">
            <a:solidFill>
              <a:schemeClr val="dk1"/>
            </a:solidFill>
            <a:prstDash val="solid"/>
            <a:round/>
            <a:headEnd type="none" w="sm" len="sm"/>
            <a:tailEnd type="none" w="sm" len="sm"/>
          </a:ln>
        </p:spPr>
      </p:pic>
      <p:pic>
        <p:nvPicPr>
          <p:cNvPr id="294" name="Google Shape;294;p4"/>
          <p:cNvPicPr preferRelativeResize="0"/>
          <p:nvPr/>
        </p:nvPicPr>
        <p:blipFill rotWithShape="1">
          <a:blip r:embed="rId6">
            <a:alphaModFix/>
          </a:blip>
          <a:srcRect/>
          <a:stretch/>
        </p:blipFill>
        <p:spPr>
          <a:xfrm>
            <a:off x="5942277" y="1302259"/>
            <a:ext cx="1965600" cy="3421600"/>
          </a:xfrm>
          <a:prstGeom prst="rect">
            <a:avLst/>
          </a:prstGeom>
          <a:noFill/>
          <a:ln w="9525" cap="flat" cmpd="sng">
            <a:solidFill>
              <a:schemeClr val="dk1"/>
            </a:solidFill>
            <a:prstDash val="solid"/>
            <a:round/>
            <a:headEnd type="none" w="sm" len="sm"/>
            <a:tailEnd type="none" w="sm" len="sm"/>
          </a:ln>
        </p:spPr>
      </p:pic>
      <p:grpSp>
        <p:nvGrpSpPr>
          <p:cNvPr id="295" name="Google Shape;295;p4"/>
          <p:cNvGrpSpPr/>
          <p:nvPr/>
        </p:nvGrpSpPr>
        <p:grpSpPr>
          <a:xfrm>
            <a:off x="946992" y="553430"/>
            <a:ext cx="6716515" cy="619200"/>
            <a:chOff x="584306" y="780172"/>
            <a:chExt cx="7040052" cy="897251"/>
          </a:xfrm>
        </p:grpSpPr>
        <p:sp>
          <p:nvSpPr>
            <p:cNvPr id="296" name="Google Shape;296;p4"/>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a:ln>
                    <a:noFill/>
                  </a:ln>
                  <a:solidFill>
                    <a:srgbClr val="FE7A10"/>
                  </a:solidFill>
                  <a:effectLst/>
                  <a:uLnTx/>
                  <a:uFillTx/>
                  <a:latin typeface="Corbel"/>
                  <a:ea typeface="Corbel"/>
                  <a:cs typeface="Corbel"/>
                  <a:sym typeface="Corbel"/>
                </a:rPr>
                <a:t>Click on the ‘Search’ button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4"/>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a:ln>
                    <a:noFill/>
                  </a:ln>
                  <a:solidFill>
                    <a:srgbClr val="000546"/>
                  </a:solidFill>
                  <a:effectLst/>
                  <a:uLnTx/>
                  <a:uFillTx/>
                  <a:latin typeface="Corbel"/>
                  <a:ea typeface="Corbel"/>
                  <a:cs typeface="Corbel"/>
                  <a:sym typeface="Corbel"/>
                </a:rPr>
                <a:t>Step 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4"/>
            <p:cNvSpPr/>
            <p:nvPr/>
          </p:nvSpPr>
          <p:spPr>
            <a:xfrm>
              <a:off x="3330332"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a:ln>
                    <a:noFill/>
                  </a:ln>
                  <a:solidFill>
                    <a:srgbClr val="FE7A10"/>
                  </a:solidFill>
                  <a:effectLst/>
                  <a:uLnTx/>
                  <a:uFillTx/>
                  <a:latin typeface="Corbel"/>
                  <a:ea typeface="Corbel"/>
                  <a:cs typeface="Corbel"/>
                  <a:sym typeface="Corbel"/>
                </a:rPr>
                <a:t>Select the right branch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4"/>
            <p:cNvSpPr/>
            <p:nvPr/>
          </p:nvSpPr>
          <p:spPr>
            <a:xfrm>
              <a:off x="3708332"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a:ln>
                    <a:noFill/>
                  </a:ln>
                  <a:solidFill>
                    <a:srgbClr val="000546"/>
                  </a:solidFill>
                  <a:effectLst/>
                  <a:uLnTx/>
                  <a:uFillTx/>
                  <a:latin typeface="Corbel"/>
                  <a:ea typeface="Corbel"/>
                  <a:cs typeface="Corbel"/>
                  <a:sym typeface="Corbel"/>
                </a:rPr>
                <a:t>Step 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4"/>
            <p:cNvSpPr/>
            <p:nvPr/>
          </p:nvSpPr>
          <p:spPr>
            <a:xfrm>
              <a:off x="6076358"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a:ln>
                    <a:noFill/>
                  </a:ln>
                  <a:solidFill>
                    <a:srgbClr val="FE7A10"/>
                  </a:solidFill>
                  <a:effectLst/>
                  <a:uLnTx/>
                  <a:uFillTx/>
                  <a:latin typeface="Corbel"/>
                  <a:ea typeface="Corbel"/>
                  <a:cs typeface="Corbel"/>
                  <a:sym typeface="Corbel"/>
                </a:rPr>
                <a:t>Enter the Bank Details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4"/>
            <p:cNvSpPr/>
            <p:nvPr/>
          </p:nvSpPr>
          <p:spPr>
            <a:xfrm>
              <a:off x="6454358"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a:ln>
                    <a:noFill/>
                  </a:ln>
                  <a:solidFill>
                    <a:srgbClr val="000546"/>
                  </a:solidFill>
                  <a:effectLst/>
                  <a:uLnTx/>
                  <a:uFillTx/>
                  <a:latin typeface="Corbel"/>
                  <a:ea typeface="Corbel"/>
                  <a:cs typeface="Corbel"/>
                  <a:sym typeface="Corbel"/>
                </a:rPr>
                <a:t>Step 6</a:t>
              </a:r>
              <a:endParaRPr kumimoji="0" sz="1200" b="1" i="0" u="none" strike="noStrike" kern="0" cap="none" spc="0" normalizeH="0" baseline="0" noProof="0">
                <a:ln>
                  <a:noFill/>
                </a:ln>
                <a:solidFill>
                  <a:srgbClr val="000546"/>
                </a:solidFill>
                <a:effectLst/>
                <a:uLnTx/>
                <a:uFillTx/>
                <a:latin typeface="Corbel"/>
                <a:ea typeface="Corbel"/>
                <a:cs typeface="Corbel"/>
                <a:sym typeface="Corbel"/>
              </a:endParaRPr>
            </a:p>
          </p:txBody>
        </p:sp>
      </p:grpSp>
      <p:sp>
        <p:nvSpPr>
          <p:cNvPr id="302" name="Google Shape;302;p4"/>
          <p:cNvSpPr/>
          <p:nvPr/>
        </p:nvSpPr>
        <p:spPr>
          <a:xfrm rot="5400000" flipH="1">
            <a:off x="2782780" y="734625"/>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03" name="Google Shape;303;p4"/>
          <p:cNvSpPr/>
          <p:nvPr/>
        </p:nvSpPr>
        <p:spPr>
          <a:xfrm rot="5400000" flipH="1">
            <a:off x="5507478" y="731942"/>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04" name="Google Shape;304;p4"/>
          <p:cNvSpPr/>
          <p:nvPr/>
        </p:nvSpPr>
        <p:spPr>
          <a:xfrm>
            <a:off x="575416" y="2663372"/>
            <a:ext cx="1965599" cy="246741"/>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5" name="Google Shape;305;p4"/>
          <p:cNvSpPr/>
          <p:nvPr/>
        </p:nvSpPr>
        <p:spPr>
          <a:xfrm>
            <a:off x="3258847" y="3388201"/>
            <a:ext cx="1965599" cy="246741"/>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6" name="Google Shape;306;p4"/>
          <p:cNvSpPr/>
          <p:nvPr/>
        </p:nvSpPr>
        <p:spPr>
          <a:xfrm>
            <a:off x="5942276" y="2232192"/>
            <a:ext cx="1965599" cy="771203"/>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7" name="Google Shape;307;p4"/>
          <p:cNvSpPr/>
          <p:nvPr/>
        </p:nvSpPr>
        <p:spPr>
          <a:xfrm flipH="1">
            <a:off x="8208000" y="1960445"/>
            <a:ext cx="936000" cy="830997"/>
          </a:xfrm>
          <a:prstGeom prst="wedgeRectCallout">
            <a:avLst>
              <a:gd name="adj1" fmla="val 78518"/>
              <a:gd name="adj2" fmla="val 46133"/>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orbel"/>
                <a:ea typeface="Corbel"/>
                <a:cs typeface="Corbel"/>
                <a:sym typeface="Corbel"/>
              </a:rPr>
              <a:t>Enter and re-confirm the account number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4"/>
          <p:cNvSpPr/>
          <p:nvPr/>
        </p:nvSpPr>
        <p:spPr>
          <a:xfrm>
            <a:off x="5942275" y="3040566"/>
            <a:ext cx="1965599" cy="48322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9" name="Google Shape;309;p4"/>
          <p:cNvSpPr/>
          <p:nvPr/>
        </p:nvSpPr>
        <p:spPr>
          <a:xfrm flipH="1">
            <a:off x="8114224" y="3219443"/>
            <a:ext cx="936000" cy="1200329"/>
          </a:xfrm>
          <a:prstGeom prst="wedgeRectCallout">
            <a:avLst>
              <a:gd name="adj1" fmla="val 69781"/>
              <a:gd name="adj2" fmla="val -32592"/>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orbel"/>
                <a:ea typeface="Corbel"/>
                <a:cs typeface="Corbel"/>
                <a:sym typeface="Corbel"/>
              </a:rPr>
              <a:t>Confirm if the account belongs to you or to a blood relation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5"/>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315" name="Google Shape;315;p5"/>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700"/>
              <a:buFont typeface="Corbel"/>
              <a:buNone/>
              <a:tabLst/>
              <a:defRPr/>
            </a:pPr>
            <a:r>
              <a:rPr kumimoji="0" lang="en-US" sz="2700" b="0" i="0" u="none" strike="noStrike" kern="0" cap="none" spc="0" normalizeH="0" baseline="0" noProof="0">
                <a:ln>
                  <a:noFill/>
                </a:ln>
                <a:solidFill>
                  <a:srgbClr val="FFFFFF"/>
                </a:solidFill>
                <a:effectLst/>
                <a:uLnTx/>
                <a:uFillTx/>
                <a:latin typeface="Corbel"/>
                <a:ea typeface="Corbel"/>
                <a:cs typeface="Corbel"/>
                <a:sym typeface="Corbel"/>
              </a:rPr>
              <a:t>Bank Edit Functionality</a:t>
            </a:r>
            <a:endParaRPr kumimoji="0" sz="27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316" name="Google Shape;316;p5"/>
          <p:cNvPicPr preferRelativeResize="0"/>
          <p:nvPr/>
        </p:nvPicPr>
        <p:blipFill rotWithShape="1">
          <a:blip r:embed="rId4">
            <a:alphaModFix/>
          </a:blip>
          <a:srcRect/>
          <a:stretch/>
        </p:blipFill>
        <p:spPr>
          <a:xfrm>
            <a:off x="499751" y="1430108"/>
            <a:ext cx="1965600" cy="3449980"/>
          </a:xfrm>
          <a:prstGeom prst="rect">
            <a:avLst/>
          </a:prstGeom>
          <a:noFill/>
          <a:ln w="9525" cap="flat" cmpd="sng">
            <a:solidFill>
              <a:schemeClr val="dk1"/>
            </a:solidFill>
            <a:prstDash val="solid"/>
            <a:round/>
            <a:headEnd type="none" w="sm" len="sm"/>
            <a:tailEnd type="none" w="sm" len="sm"/>
          </a:ln>
        </p:spPr>
      </p:pic>
      <p:pic>
        <p:nvPicPr>
          <p:cNvPr id="317" name="Google Shape;317;p5"/>
          <p:cNvPicPr preferRelativeResize="0"/>
          <p:nvPr/>
        </p:nvPicPr>
        <p:blipFill rotWithShape="1">
          <a:blip r:embed="rId5">
            <a:alphaModFix/>
          </a:blip>
          <a:srcRect/>
          <a:stretch/>
        </p:blipFill>
        <p:spPr>
          <a:xfrm>
            <a:off x="3109894" y="1420084"/>
            <a:ext cx="1965600" cy="3407773"/>
          </a:xfrm>
          <a:prstGeom prst="rect">
            <a:avLst/>
          </a:prstGeom>
          <a:noFill/>
          <a:ln w="9525" cap="flat" cmpd="sng">
            <a:solidFill>
              <a:schemeClr val="dk1"/>
            </a:solidFill>
            <a:prstDash val="solid"/>
            <a:round/>
            <a:headEnd type="none" w="sm" len="sm"/>
            <a:tailEnd type="none" w="sm" len="sm"/>
          </a:ln>
        </p:spPr>
      </p:pic>
      <p:pic>
        <p:nvPicPr>
          <p:cNvPr id="318" name="Google Shape;318;p5"/>
          <p:cNvPicPr preferRelativeResize="0"/>
          <p:nvPr/>
        </p:nvPicPr>
        <p:blipFill rotWithShape="1">
          <a:blip r:embed="rId6">
            <a:alphaModFix/>
          </a:blip>
          <a:srcRect/>
          <a:stretch/>
        </p:blipFill>
        <p:spPr>
          <a:xfrm>
            <a:off x="5729722" y="1410060"/>
            <a:ext cx="1965600" cy="3417797"/>
          </a:xfrm>
          <a:prstGeom prst="rect">
            <a:avLst/>
          </a:prstGeom>
          <a:noFill/>
          <a:ln w="9525" cap="flat" cmpd="sng">
            <a:solidFill>
              <a:schemeClr val="dk1"/>
            </a:solidFill>
            <a:prstDash val="solid"/>
            <a:round/>
            <a:headEnd type="none" w="sm" len="sm"/>
            <a:tailEnd type="none" w="sm" len="sm"/>
          </a:ln>
        </p:spPr>
      </p:pic>
      <p:grpSp>
        <p:nvGrpSpPr>
          <p:cNvPr id="319" name="Google Shape;319;p5"/>
          <p:cNvGrpSpPr/>
          <p:nvPr/>
        </p:nvGrpSpPr>
        <p:grpSpPr>
          <a:xfrm>
            <a:off x="734437" y="523200"/>
            <a:ext cx="6716515" cy="715700"/>
            <a:chOff x="584306" y="779149"/>
            <a:chExt cx="7040052" cy="1037084"/>
          </a:xfrm>
        </p:grpSpPr>
        <p:sp>
          <p:nvSpPr>
            <p:cNvPr id="320" name="Google Shape;320;p5"/>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a:ln>
                    <a:noFill/>
                  </a:ln>
                  <a:solidFill>
                    <a:srgbClr val="FE7A10"/>
                  </a:solidFill>
                  <a:effectLst/>
                  <a:uLnTx/>
                  <a:uFillTx/>
                  <a:latin typeface="Corbel"/>
                  <a:ea typeface="Corbel"/>
                  <a:cs typeface="Corbel"/>
                  <a:sym typeface="Corbel"/>
                </a:rPr>
                <a:t>Upload Proof of the Bank Account</a:t>
              </a:r>
              <a:endParaRPr kumimoji="0" sz="1200" b="1" i="0" u="none" strike="noStrike" kern="0" cap="none" spc="0" normalizeH="0" baseline="0" noProof="0">
                <a:ln>
                  <a:noFill/>
                </a:ln>
                <a:solidFill>
                  <a:srgbClr val="FE7A10"/>
                </a:solidFill>
                <a:effectLst/>
                <a:uLnTx/>
                <a:uFillTx/>
                <a:latin typeface="Corbel"/>
                <a:ea typeface="Corbel"/>
                <a:cs typeface="Corbel"/>
                <a:sym typeface="Corbel"/>
              </a:endParaRPr>
            </a:p>
          </p:txBody>
        </p:sp>
        <p:sp>
          <p:nvSpPr>
            <p:cNvPr id="321" name="Google Shape;321;p5"/>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a:ln>
                    <a:noFill/>
                  </a:ln>
                  <a:solidFill>
                    <a:srgbClr val="000546"/>
                  </a:solidFill>
                  <a:effectLst/>
                  <a:uLnTx/>
                  <a:uFillTx/>
                  <a:latin typeface="Corbel"/>
                  <a:ea typeface="Corbel"/>
                  <a:cs typeface="Corbel"/>
                  <a:sym typeface="Corbel"/>
                </a:rPr>
                <a:t>Step 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5"/>
            <p:cNvSpPr/>
            <p:nvPr/>
          </p:nvSpPr>
          <p:spPr>
            <a:xfrm>
              <a:off x="3137096" y="910933"/>
              <a:ext cx="1811312" cy="9053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a:ln>
                    <a:noFill/>
                  </a:ln>
                  <a:solidFill>
                    <a:srgbClr val="FE7A10"/>
                  </a:solidFill>
                  <a:effectLst/>
                  <a:uLnTx/>
                  <a:uFillTx/>
                  <a:latin typeface="Corbel"/>
                  <a:ea typeface="Corbel"/>
                  <a:cs typeface="Corbel"/>
                  <a:sym typeface="Corbel"/>
                </a:rPr>
                <a:t>Select the Checkbox and click  on Add Bank Details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5"/>
            <p:cNvSpPr/>
            <p:nvPr/>
          </p:nvSpPr>
          <p:spPr>
            <a:xfrm>
              <a:off x="3646752" y="779149"/>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a:ln>
                    <a:noFill/>
                  </a:ln>
                  <a:solidFill>
                    <a:srgbClr val="000546"/>
                  </a:solidFill>
                  <a:effectLst/>
                  <a:uLnTx/>
                  <a:uFillTx/>
                  <a:latin typeface="Corbel"/>
                  <a:ea typeface="Corbel"/>
                  <a:cs typeface="Corbel"/>
                  <a:sym typeface="Corbel"/>
                </a:rPr>
                <a:t>Step 8</a:t>
              </a:r>
              <a:endParaRPr kumimoji="0" sz="1200" b="1" i="0" u="none" strike="noStrike" kern="0" cap="none" spc="0" normalizeH="0" baseline="0" noProof="0">
                <a:ln>
                  <a:noFill/>
                </a:ln>
                <a:solidFill>
                  <a:srgbClr val="000546"/>
                </a:solidFill>
                <a:effectLst/>
                <a:uLnTx/>
                <a:uFillTx/>
                <a:latin typeface="Corbel"/>
                <a:ea typeface="Corbel"/>
                <a:cs typeface="Corbel"/>
                <a:sym typeface="Corbel"/>
              </a:endParaRPr>
            </a:p>
          </p:txBody>
        </p:sp>
        <p:sp>
          <p:nvSpPr>
            <p:cNvPr id="324" name="Google Shape;324;p5"/>
            <p:cNvSpPr/>
            <p:nvPr/>
          </p:nvSpPr>
          <p:spPr>
            <a:xfrm>
              <a:off x="6076358"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a:ln>
                    <a:noFill/>
                  </a:ln>
                  <a:solidFill>
                    <a:srgbClr val="FE7A10"/>
                  </a:solidFill>
                  <a:effectLst/>
                  <a:uLnTx/>
                  <a:uFillTx/>
                  <a:latin typeface="Corbel"/>
                  <a:ea typeface="Corbel"/>
                  <a:cs typeface="Corbel"/>
                  <a:sym typeface="Corbel"/>
                </a:rPr>
                <a:t>View the uploaded details</a:t>
              </a:r>
              <a:endParaRPr kumimoji="0" sz="1200" b="1" i="0" u="none" strike="noStrike" kern="0" cap="none" spc="0" normalizeH="0" baseline="0" noProof="0">
                <a:ln>
                  <a:noFill/>
                </a:ln>
                <a:solidFill>
                  <a:srgbClr val="FE7A10"/>
                </a:solidFill>
                <a:effectLst/>
                <a:uLnTx/>
                <a:uFillTx/>
                <a:latin typeface="Corbel"/>
                <a:ea typeface="Corbel"/>
                <a:cs typeface="Corbel"/>
                <a:sym typeface="Corbel"/>
              </a:endParaRPr>
            </a:p>
          </p:txBody>
        </p:sp>
        <p:sp>
          <p:nvSpPr>
            <p:cNvPr id="325" name="Google Shape;325;p5"/>
            <p:cNvSpPr/>
            <p:nvPr/>
          </p:nvSpPr>
          <p:spPr>
            <a:xfrm>
              <a:off x="6454358"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a:ln>
                    <a:noFill/>
                  </a:ln>
                  <a:solidFill>
                    <a:srgbClr val="000546"/>
                  </a:solidFill>
                  <a:effectLst/>
                  <a:uLnTx/>
                  <a:uFillTx/>
                  <a:latin typeface="Corbel"/>
                  <a:ea typeface="Corbel"/>
                  <a:cs typeface="Corbel"/>
                  <a:sym typeface="Corbel"/>
                </a:rPr>
                <a:t>Step 9</a:t>
              </a:r>
              <a:endParaRPr kumimoji="0" sz="1200" b="1" i="0" u="none" strike="noStrike" kern="0" cap="none" spc="0" normalizeH="0" baseline="0" noProof="0">
                <a:ln>
                  <a:noFill/>
                </a:ln>
                <a:solidFill>
                  <a:srgbClr val="000546"/>
                </a:solidFill>
                <a:effectLst/>
                <a:uLnTx/>
                <a:uFillTx/>
                <a:latin typeface="Corbel"/>
                <a:ea typeface="Corbel"/>
                <a:cs typeface="Corbel"/>
                <a:sym typeface="Corbel"/>
              </a:endParaRPr>
            </a:p>
          </p:txBody>
        </p:sp>
      </p:grpSp>
      <p:sp>
        <p:nvSpPr>
          <p:cNvPr id="326" name="Google Shape;326;p5"/>
          <p:cNvSpPr/>
          <p:nvPr/>
        </p:nvSpPr>
        <p:spPr>
          <a:xfrm rot="5400000" flipH="1">
            <a:off x="2638780" y="65392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27" name="Google Shape;327;p5"/>
          <p:cNvSpPr/>
          <p:nvPr/>
        </p:nvSpPr>
        <p:spPr>
          <a:xfrm rot="5400000" flipH="1">
            <a:off x="5258608" y="734625"/>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28" name="Google Shape;328;p5"/>
          <p:cNvSpPr/>
          <p:nvPr/>
        </p:nvSpPr>
        <p:spPr>
          <a:xfrm>
            <a:off x="3097300" y="3938962"/>
            <a:ext cx="1978194" cy="888895"/>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9" name="Google Shape;329;p5"/>
          <p:cNvSpPr/>
          <p:nvPr/>
        </p:nvSpPr>
        <p:spPr>
          <a:xfrm>
            <a:off x="512346" y="2671877"/>
            <a:ext cx="1965599" cy="1043779"/>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3" name="Picture 2">
            <a:extLst>
              <a:ext uri="{FF2B5EF4-FFF2-40B4-BE49-F238E27FC236}">
                <a16:creationId xmlns:a16="http://schemas.microsoft.com/office/drawing/2014/main" id="{6A20D0EE-4EC8-42F0-BD75-0512C011DBF6}"/>
              </a:ext>
            </a:extLst>
          </p:cNvPr>
          <p:cNvPicPr>
            <a:picLocks noChangeAspect="1"/>
          </p:cNvPicPr>
          <p:nvPr/>
        </p:nvPicPr>
        <p:blipFill rotWithShape="1">
          <a:blip r:embed="rId3"/>
          <a:srcRect l="33740" t="5086" r="38336" b="6612"/>
          <a:stretch/>
        </p:blipFill>
        <p:spPr>
          <a:xfrm>
            <a:off x="3464586" y="1377108"/>
            <a:ext cx="2173966" cy="3426246"/>
          </a:xfrm>
          <a:prstGeom prst="rect">
            <a:avLst/>
          </a:prstGeom>
          <a:ln>
            <a:solidFill>
              <a:schemeClr val="tx1"/>
            </a:solidFill>
          </a:ln>
        </p:spPr>
      </p:pic>
      <p:sp>
        <p:nvSpPr>
          <p:cNvPr id="279" name="Google Shape;279;p44"/>
          <p:cNvSpPr txBox="1">
            <a:spLocks noGrp="1"/>
          </p:cNvSpPr>
          <p:nvPr>
            <p:ph type="body" idx="1"/>
          </p:nvPr>
        </p:nvSpPr>
        <p:spPr>
          <a:xfrm>
            <a:off x="256103" y="541142"/>
            <a:ext cx="8782239" cy="714583"/>
          </a:xfrm>
          <a:prstGeom prst="rect">
            <a:avLst/>
          </a:prstGeom>
          <a:noFill/>
          <a:ln>
            <a:noFill/>
          </a:ln>
        </p:spPr>
        <p:txBody>
          <a:bodyPr spcFirstLastPara="1" wrap="square" lIns="68575" tIns="34275" rIns="68575" bIns="34275" anchor="t" anchorCtr="0">
            <a:noAutofit/>
          </a:bodyPr>
          <a:lstStyle/>
          <a:p>
            <a:pPr marL="0" indent="0">
              <a:lnSpc>
                <a:spcPct val="150000"/>
              </a:lnSpc>
              <a:spcBef>
                <a:spcPts val="0"/>
              </a:spcBef>
              <a:buNone/>
            </a:pPr>
            <a:r>
              <a:rPr lang="en" sz="1600" dirty="0">
                <a:solidFill>
                  <a:schemeClr val="dk1"/>
                </a:solidFill>
              </a:rPr>
              <a:t>After Installing the App, all users will have access to the static content of the App which includes useful information around TB and its diagnosis. It covers the following sections.</a:t>
            </a:r>
            <a:endParaRPr sz="1600" dirty="0">
              <a:solidFill>
                <a:schemeClr val="dk1"/>
              </a:solidFill>
            </a:endParaRPr>
          </a:p>
        </p:txBody>
      </p:sp>
      <p:pic>
        <p:nvPicPr>
          <p:cNvPr id="280" name="Google Shape;280;p44"/>
          <p:cNvPicPr preferRelativeResize="0"/>
          <p:nvPr/>
        </p:nvPicPr>
        <p:blipFill rotWithShape="1">
          <a:blip r:embed="rId4">
            <a:alphaModFix/>
          </a:blip>
          <a:srcRect/>
          <a:stretch/>
        </p:blipFill>
        <p:spPr>
          <a:xfrm>
            <a:off x="256103" y="1"/>
            <a:ext cx="1381781" cy="557253"/>
          </a:xfrm>
          <a:prstGeom prst="rect">
            <a:avLst/>
          </a:prstGeom>
          <a:noFill/>
          <a:ln>
            <a:noFill/>
          </a:ln>
        </p:spPr>
      </p:pic>
      <p:sp>
        <p:nvSpPr>
          <p:cNvPr id="281" name="Google Shape;281;p44"/>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defTabSz="914378">
              <a:lnSpc>
                <a:spcPct val="90000"/>
              </a:lnSpc>
              <a:buClr>
                <a:srgbClr val="FFFFFF"/>
              </a:buClr>
              <a:buSzPts val="2700"/>
            </a:pPr>
            <a:r>
              <a:rPr lang="en" sz="2700">
                <a:solidFill>
                  <a:srgbClr val="FFFFFF"/>
                </a:solidFill>
                <a:latin typeface="Corbel"/>
                <a:ea typeface="Corbel"/>
                <a:cs typeface="Corbel"/>
                <a:sym typeface="Corbel"/>
              </a:rPr>
              <a:t>Informative Page</a:t>
            </a:r>
            <a:endParaRPr sz="2700">
              <a:solidFill>
                <a:srgbClr val="FFFFFF"/>
              </a:solidFill>
              <a:latin typeface="Corbel"/>
              <a:ea typeface="Corbel"/>
              <a:cs typeface="Corbel"/>
              <a:sym typeface="Corbel"/>
            </a:endParaRPr>
          </a:p>
        </p:txBody>
      </p:sp>
      <p:sp>
        <p:nvSpPr>
          <p:cNvPr id="28" name="Speech Bubble: Rectangle 27">
            <a:extLst>
              <a:ext uri="{FF2B5EF4-FFF2-40B4-BE49-F238E27FC236}">
                <a16:creationId xmlns:a16="http://schemas.microsoft.com/office/drawing/2014/main" id="{87327DCE-8AE8-4DD6-9F04-1FEA5BEF677C}"/>
              </a:ext>
            </a:extLst>
          </p:cNvPr>
          <p:cNvSpPr/>
          <p:nvPr/>
        </p:nvSpPr>
        <p:spPr>
          <a:xfrm>
            <a:off x="470477" y="1796866"/>
            <a:ext cx="2779497" cy="248474"/>
          </a:xfrm>
          <a:prstGeom prst="wedgeRectCallout">
            <a:avLst>
              <a:gd name="adj1" fmla="val 68451"/>
              <a:gd name="adj2" fmla="val 1458"/>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buClrTx/>
              <a:defRPr/>
            </a:pPr>
            <a:r>
              <a:rPr lang="en-US" kern="1200" dirty="0">
                <a:solidFill>
                  <a:srgbClr val="000000"/>
                </a:solidFill>
                <a:latin typeface="Corbel" panose="020B0503020204020204" pitchFamily="34" charset="0"/>
              </a:rPr>
              <a:t>Frequently Asked Question on TB</a:t>
            </a:r>
          </a:p>
        </p:txBody>
      </p:sp>
      <p:sp>
        <p:nvSpPr>
          <p:cNvPr id="29" name="Speech Bubble: Rectangle 28">
            <a:extLst>
              <a:ext uri="{FF2B5EF4-FFF2-40B4-BE49-F238E27FC236}">
                <a16:creationId xmlns:a16="http://schemas.microsoft.com/office/drawing/2014/main" id="{EE9ADC85-3B0B-41F0-A553-4824E5A6C2C0}"/>
              </a:ext>
            </a:extLst>
          </p:cNvPr>
          <p:cNvSpPr/>
          <p:nvPr/>
        </p:nvSpPr>
        <p:spPr>
          <a:xfrm>
            <a:off x="470480" y="2373447"/>
            <a:ext cx="2779497" cy="248474"/>
          </a:xfrm>
          <a:prstGeom prst="wedgeRectCallout">
            <a:avLst>
              <a:gd name="adj1" fmla="val 69244"/>
              <a:gd name="adj2" fmla="val 1459"/>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buClrTx/>
              <a:defRPr/>
            </a:pPr>
            <a:r>
              <a:rPr lang="en-US" kern="1200" dirty="0">
                <a:solidFill>
                  <a:srgbClr val="000000"/>
                </a:solidFill>
                <a:latin typeface="Corbel" panose="020B0503020204020204" pitchFamily="34" charset="0"/>
              </a:rPr>
              <a:t>Common Side Effects of TB</a:t>
            </a:r>
          </a:p>
        </p:txBody>
      </p:sp>
      <p:sp>
        <p:nvSpPr>
          <p:cNvPr id="30" name="Speech Bubble: Rectangle 29">
            <a:extLst>
              <a:ext uri="{FF2B5EF4-FFF2-40B4-BE49-F238E27FC236}">
                <a16:creationId xmlns:a16="http://schemas.microsoft.com/office/drawing/2014/main" id="{86FF9EBA-286A-444D-8496-3CFDD5C6D6AC}"/>
              </a:ext>
            </a:extLst>
          </p:cNvPr>
          <p:cNvSpPr/>
          <p:nvPr/>
        </p:nvSpPr>
        <p:spPr>
          <a:xfrm>
            <a:off x="470480" y="2950027"/>
            <a:ext cx="2779497" cy="248474"/>
          </a:xfrm>
          <a:prstGeom prst="wedgeRectCallout">
            <a:avLst>
              <a:gd name="adj1" fmla="val 68451"/>
              <a:gd name="adj2" fmla="val 4400"/>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buClrTx/>
              <a:defRPr/>
            </a:pPr>
            <a:r>
              <a:rPr lang="en-US" kern="1200" dirty="0">
                <a:solidFill>
                  <a:srgbClr val="000000"/>
                </a:solidFill>
                <a:latin typeface="Corbel" panose="020B0503020204020204" pitchFamily="34" charset="0"/>
              </a:rPr>
              <a:t>BMI Assessment</a:t>
            </a:r>
          </a:p>
        </p:txBody>
      </p:sp>
      <p:sp>
        <p:nvSpPr>
          <p:cNvPr id="31" name="Speech Bubble: Rectangle 30">
            <a:extLst>
              <a:ext uri="{FF2B5EF4-FFF2-40B4-BE49-F238E27FC236}">
                <a16:creationId xmlns:a16="http://schemas.microsoft.com/office/drawing/2014/main" id="{4E943960-8DF2-4FF4-BA36-854622A3DD68}"/>
              </a:ext>
            </a:extLst>
          </p:cNvPr>
          <p:cNvSpPr/>
          <p:nvPr/>
        </p:nvSpPr>
        <p:spPr>
          <a:xfrm>
            <a:off x="470479" y="3526609"/>
            <a:ext cx="2779497" cy="248474"/>
          </a:xfrm>
          <a:prstGeom prst="wedgeRectCallout">
            <a:avLst>
              <a:gd name="adj1" fmla="val 68451"/>
              <a:gd name="adj2" fmla="val 1458"/>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buClrTx/>
              <a:defRPr/>
            </a:pPr>
            <a:r>
              <a:rPr lang="en-US" kern="1200" dirty="0">
                <a:solidFill>
                  <a:srgbClr val="000000"/>
                </a:solidFill>
                <a:latin typeface="Corbel" panose="020B0503020204020204" pitchFamily="34" charset="0"/>
              </a:rPr>
              <a:t>Call Nikshay Sampark for Queries</a:t>
            </a:r>
          </a:p>
        </p:txBody>
      </p:sp>
      <p:sp>
        <p:nvSpPr>
          <p:cNvPr id="32" name="Speech Bubble: Rectangle 31">
            <a:extLst>
              <a:ext uri="{FF2B5EF4-FFF2-40B4-BE49-F238E27FC236}">
                <a16:creationId xmlns:a16="http://schemas.microsoft.com/office/drawing/2014/main" id="{613B3E3E-8AEA-4A69-AD50-9D00C8A9DB15}"/>
              </a:ext>
            </a:extLst>
          </p:cNvPr>
          <p:cNvSpPr/>
          <p:nvPr/>
        </p:nvSpPr>
        <p:spPr>
          <a:xfrm>
            <a:off x="470477" y="4103190"/>
            <a:ext cx="2779497" cy="248474"/>
          </a:xfrm>
          <a:prstGeom prst="wedgeRectCallout">
            <a:avLst>
              <a:gd name="adj1" fmla="val 68847"/>
              <a:gd name="adj2" fmla="val 1458"/>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buClrTx/>
              <a:defRPr/>
            </a:pPr>
            <a:r>
              <a:rPr lang="en-US" kern="1200" dirty="0">
                <a:solidFill>
                  <a:srgbClr val="000000"/>
                </a:solidFill>
                <a:latin typeface="Corbel" panose="020B0503020204020204" pitchFamily="34" charset="0"/>
              </a:rPr>
              <a:t>Snapshot of Govt DBT Schemes</a:t>
            </a:r>
          </a:p>
        </p:txBody>
      </p:sp>
      <p:sp>
        <p:nvSpPr>
          <p:cNvPr id="33" name="Speech Bubble: Rectangle 32">
            <a:extLst>
              <a:ext uri="{FF2B5EF4-FFF2-40B4-BE49-F238E27FC236}">
                <a16:creationId xmlns:a16="http://schemas.microsoft.com/office/drawing/2014/main" id="{19AFB558-A9A7-4CD5-95FA-48B1BA48FCB4}"/>
              </a:ext>
            </a:extLst>
          </p:cNvPr>
          <p:cNvSpPr/>
          <p:nvPr/>
        </p:nvSpPr>
        <p:spPr>
          <a:xfrm>
            <a:off x="5894026" y="1796866"/>
            <a:ext cx="2544896" cy="248474"/>
          </a:xfrm>
          <a:prstGeom prst="wedgeRectCallout">
            <a:avLst>
              <a:gd name="adj1" fmla="val -64727"/>
              <a:gd name="adj2" fmla="val 13222"/>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buClrTx/>
              <a:defRPr/>
            </a:pPr>
            <a:r>
              <a:rPr lang="en-US" kern="1200" dirty="0">
                <a:solidFill>
                  <a:srgbClr val="000000"/>
                </a:solidFill>
                <a:latin typeface="Corbel" panose="020B0503020204020204" pitchFamily="34" charset="0"/>
              </a:rPr>
              <a:t>Common Symptoms of TB</a:t>
            </a:r>
          </a:p>
        </p:txBody>
      </p:sp>
      <p:sp>
        <p:nvSpPr>
          <p:cNvPr id="34" name="Speech Bubble: Rectangle 33">
            <a:extLst>
              <a:ext uri="{FF2B5EF4-FFF2-40B4-BE49-F238E27FC236}">
                <a16:creationId xmlns:a16="http://schemas.microsoft.com/office/drawing/2014/main" id="{87AA1BBF-44BD-40D8-BF5C-4CE54EA1C2B7}"/>
              </a:ext>
            </a:extLst>
          </p:cNvPr>
          <p:cNvSpPr/>
          <p:nvPr/>
        </p:nvSpPr>
        <p:spPr>
          <a:xfrm>
            <a:off x="5894026" y="2373447"/>
            <a:ext cx="2544896" cy="248474"/>
          </a:xfrm>
          <a:prstGeom prst="wedgeRectCallout">
            <a:avLst>
              <a:gd name="adj1" fmla="val -64727"/>
              <a:gd name="adj2" fmla="val 13222"/>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buClrTx/>
              <a:defRPr/>
            </a:pPr>
            <a:r>
              <a:rPr lang="en-US" kern="1200" dirty="0">
                <a:solidFill>
                  <a:srgbClr val="000000"/>
                </a:solidFill>
                <a:latin typeface="Corbel" panose="020B0503020204020204" pitchFamily="34" charset="0"/>
              </a:rPr>
              <a:t>Health Facility Search</a:t>
            </a:r>
          </a:p>
        </p:txBody>
      </p:sp>
      <p:sp>
        <p:nvSpPr>
          <p:cNvPr id="35" name="Speech Bubble: Rectangle 34">
            <a:extLst>
              <a:ext uri="{FF2B5EF4-FFF2-40B4-BE49-F238E27FC236}">
                <a16:creationId xmlns:a16="http://schemas.microsoft.com/office/drawing/2014/main" id="{5D5D6537-38E2-4466-BF4F-EA7D866D3E8C}"/>
              </a:ext>
            </a:extLst>
          </p:cNvPr>
          <p:cNvSpPr/>
          <p:nvPr/>
        </p:nvSpPr>
        <p:spPr>
          <a:xfrm>
            <a:off x="5894026" y="2950027"/>
            <a:ext cx="2544896" cy="248474"/>
          </a:xfrm>
          <a:prstGeom prst="wedgeRectCallout">
            <a:avLst>
              <a:gd name="adj1" fmla="val -64727"/>
              <a:gd name="adj2" fmla="val 13222"/>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buClrTx/>
              <a:defRPr/>
            </a:pPr>
            <a:r>
              <a:rPr lang="en-US" kern="1200" dirty="0">
                <a:solidFill>
                  <a:srgbClr val="000000"/>
                </a:solidFill>
                <a:latin typeface="Corbel" panose="020B0503020204020204" pitchFamily="34" charset="0"/>
              </a:rPr>
              <a:t>Nutrition Advice for TB Patients</a:t>
            </a:r>
          </a:p>
        </p:txBody>
      </p:sp>
      <p:sp>
        <p:nvSpPr>
          <p:cNvPr id="36" name="Speech Bubble: Rectangle 35">
            <a:extLst>
              <a:ext uri="{FF2B5EF4-FFF2-40B4-BE49-F238E27FC236}">
                <a16:creationId xmlns:a16="http://schemas.microsoft.com/office/drawing/2014/main" id="{0310C549-0329-41CB-9C5C-C9F162E67EAF}"/>
              </a:ext>
            </a:extLst>
          </p:cNvPr>
          <p:cNvSpPr/>
          <p:nvPr/>
        </p:nvSpPr>
        <p:spPr>
          <a:xfrm>
            <a:off x="5894025" y="3526609"/>
            <a:ext cx="2544896" cy="248474"/>
          </a:xfrm>
          <a:prstGeom prst="wedgeRectCallout">
            <a:avLst>
              <a:gd name="adj1" fmla="val -64727"/>
              <a:gd name="adj2" fmla="val 13222"/>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buClrTx/>
              <a:defRPr/>
            </a:pPr>
            <a:r>
              <a:rPr lang="en-US" kern="1200" dirty="0">
                <a:solidFill>
                  <a:srgbClr val="000000"/>
                </a:solidFill>
                <a:latin typeface="Corbel" panose="020B0503020204020204" pitchFamily="34" charset="0"/>
              </a:rPr>
              <a:t>Useful Video Links</a:t>
            </a:r>
          </a:p>
        </p:txBody>
      </p:sp>
      <p:sp>
        <p:nvSpPr>
          <p:cNvPr id="37" name="Speech Bubble: Rectangle 36">
            <a:extLst>
              <a:ext uri="{FF2B5EF4-FFF2-40B4-BE49-F238E27FC236}">
                <a16:creationId xmlns:a16="http://schemas.microsoft.com/office/drawing/2014/main" id="{0B03329C-84AA-41BF-BF57-6B4C538575D9}"/>
              </a:ext>
            </a:extLst>
          </p:cNvPr>
          <p:cNvSpPr/>
          <p:nvPr/>
        </p:nvSpPr>
        <p:spPr>
          <a:xfrm>
            <a:off x="5894025" y="4103190"/>
            <a:ext cx="2544896" cy="248474"/>
          </a:xfrm>
          <a:prstGeom prst="wedgeRectCallout">
            <a:avLst>
              <a:gd name="adj1" fmla="val -64727"/>
              <a:gd name="adj2" fmla="val 13222"/>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buClrTx/>
              <a:defRPr/>
            </a:pPr>
            <a:r>
              <a:rPr lang="en-US" kern="1200" dirty="0">
                <a:solidFill>
                  <a:srgbClr val="000000"/>
                </a:solidFill>
                <a:latin typeface="Corbel" panose="020B0503020204020204" pitchFamily="34" charset="0"/>
              </a:rPr>
              <a:t>About NTEP Program</a:t>
            </a:r>
          </a:p>
        </p:txBody>
      </p:sp>
      <p:sp>
        <p:nvSpPr>
          <p:cNvPr id="39" name="Speech Bubble: Rectangle 38">
            <a:extLst>
              <a:ext uri="{FF2B5EF4-FFF2-40B4-BE49-F238E27FC236}">
                <a16:creationId xmlns:a16="http://schemas.microsoft.com/office/drawing/2014/main" id="{A1F6A793-CD19-4FF3-A330-5B87B7FB9F77}"/>
              </a:ext>
            </a:extLst>
          </p:cNvPr>
          <p:cNvSpPr/>
          <p:nvPr/>
        </p:nvSpPr>
        <p:spPr>
          <a:xfrm>
            <a:off x="5894023" y="4679770"/>
            <a:ext cx="1200840" cy="248475"/>
          </a:xfrm>
          <a:prstGeom prst="wedgeRectCallout">
            <a:avLst>
              <a:gd name="adj1" fmla="val -82591"/>
              <a:gd name="adj2" fmla="val -60555"/>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buClrTx/>
              <a:defRPr/>
            </a:pPr>
            <a:r>
              <a:rPr lang="en-US" kern="1200" dirty="0">
                <a:solidFill>
                  <a:srgbClr val="000000"/>
                </a:solidFill>
                <a:latin typeface="Corbel" panose="020B0503020204020204" pitchFamily="34" charset="0"/>
              </a:rPr>
              <a:t>Click to Login</a:t>
            </a:r>
          </a:p>
        </p:txBody>
      </p:sp>
      <p:sp>
        <p:nvSpPr>
          <p:cNvPr id="17" name="Speech Bubble: Rectangle 16">
            <a:extLst>
              <a:ext uri="{FF2B5EF4-FFF2-40B4-BE49-F238E27FC236}">
                <a16:creationId xmlns:a16="http://schemas.microsoft.com/office/drawing/2014/main" id="{F5F4ED57-9303-48BF-8AC2-712908FC316B}"/>
              </a:ext>
            </a:extLst>
          </p:cNvPr>
          <p:cNvSpPr/>
          <p:nvPr/>
        </p:nvSpPr>
        <p:spPr>
          <a:xfrm>
            <a:off x="248135" y="4602358"/>
            <a:ext cx="2779497" cy="248474"/>
          </a:xfrm>
          <a:prstGeom prst="wedgeRectCallout">
            <a:avLst>
              <a:gd name="adj1" fmla="val 68847"/>
              <a:gd name="adj2" fmla="val 1458"/>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buClrTx/>
              <a:defRPr/>
            </a:pPr>
            <a:r>
              <a:rPr lang="en-US" kern="1200" dirty="0">
                <a:solidFill>
                  <a:srgbClr val="000000"/>
                </a:solidFill>
                <a:latin typeface="Corbel" panose="020B0503020204020204" pitchFamily="34" charset="0"/>
              </a:rPr>
              <a:t>View App in Local Languages</a:t>
            </a:r>
          </a:p>
        </p:txBody>
      </p:sp>
    </p:spTree>
    <p:extLst>
      <p:ext uri="{BB962C8B-B14F-4D97-AF65-F5344CB8AC3E}">
        <p14:creationId xmlns:p14="http://schemas.microsoft.com/office/powerpoint/2010/main" val="168912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 name="Picture 2">
            <a:extLst>
              <a:ext uri="{FF2B5EF4-FFF2-40B4-BE49-F238E27FC236}">
                <a16:creationId xmlns:a16="http://schemas.microsoft.com/office/drawing/2014/main" id="{EE0C65EC-1349-4C4E-9C38-C61B8D12D772}"/>
              </a:ext>
            </a:extLst>
          </p:cNvPr>
          <p:cNvPicPr>
            <a:picLocks noChangeAspect="1"/>
          </p:cNvPicPr>
          <p:nvPr/>
        </p:nvPicPr>
        <p:blipFill rotWithShape="1">
          <a:blip r:embed="rId3"/>
          <a:srcRect l="33951" t="7661" r="38272" b="7360"/>
          <a:stretch/>
        </p:blipFill>
        <p:spPr>
          <a:xfrm>
            <a:off x="6276897" y="523200"/>
            <a:ext cx="2540000" cy="4368800"/>
          </a:xfrm>
          <a:prstGeom prst="rect">
            <a:avLst/>
          </a:prstGeom>
        </p:spPr>
      </p:pic>
      <p:pic>
        <p:nvPicPr>
          <p:cNvPr id="334" name="Google Shape;334;p6"/>
          <p:cNvPicPr preferRelativeResize="0"/>
          <p:nvPr/>
        </p:nvPicPr>
        <p:blipFill rotWithShape="1">
          <a:blip r:embed="rId4">
            <a:alphaModFix/>
          </a:blip>
          <a:srcRect/>
          <a:stretch/>
        </p:blipFill>
        <p:spPr>
          <a:xfrm>
            <a:off x="256102" y="0"/>
            <a:ext cx="1381781" cy="557253"/>
          </a:xfrm>
          <a:prstGeom prst="rect">
            <a:avLst/>
          </a:prstGeom>
          <a:noFill/>
          <a:ln>
            <a:noFill/>
          </a:ln>
        </p:spPr>
      </p:pic>
      <p:sp>
        <p:nvSpPr>
          <p:cNvPr id="335" name="Google Shape;335;p6"/>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700"/>
              <a:buFont typeface="Corbel"/>
              <a:buNone/>
              <a:tabLst/>
              <a:defRPr/>
            </a:pPr>
            <a:r>
              <a:rPr kumimoji="0" lang="en-US" sz="2700" b="0" i="0" u="none" strike="noStrike" kern="0" cap="none" spc="0" normalizeH="0" baseline="0" noProof="0">
                <a:ln>
                  <a:noFill/>
                </a:ln>
                <a:solidFill>
                  <a:srgbClr val="FFFFFF"/>
                </a:solidFill>
                <a:effectLst/>
                <a:uLnTx/>
                <a:uFillTx/>
                <a:latin typeface="Corbel"/>
                <a:ea typeface="Corbel"/>
                <a:cs typeface="Corbel"/>
                <a:sym typeface="Corbel"/>
              </a:rPr>
              <a:t>Bank Edit Functionality</a:t>
            </a:r>
            <a:endParaRPr kumimoji="0" sz="27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37" name="Google Shape;337;p6"/>
          <p:cNvSpPr/>
          <p:nvPr/>
        </p:nvSpPr>
        <p:spPr>
          <a:xfrm>
            <a:off x="6564762" y="4053662"/>
            <a:ext cx="1871645" cy="624999"/>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9" name="Picture 8">
            <a:extLst>
              <a:ext uri="{FF2B5EF4-FFF2-40B4-BE49-F238E27FC236}">
                <a16:creationId xmlns:a16="http://schemas.microsoft.com/office/drawing/2014/main" id="{029542A0-0BAA-4C85-9CEC-E0063FCB3FBB}"/>
              </a:ext>
            </a:extLst>
          </p:cNvPr>
          <p:cNvPicPr>
            <a:picLocks noChangeAspect="1"/>
          </p:cNvPicPr>
          <p:nvPr/>
        </p:nvPicPr>
        <p:blipFill>
          <a:blip r:embed="rId5"/>
          <a:stretch>
            <a:fillRect/>
          </a:stretch>
        </p:blipFill>
        <p:spPr>
          <a:xfrm>
            <a:off x="365128" y="1239037"/>
            <a:ext cx="5522378" cy="2396261"/>
          </a:xfrm>
          <a:prstGeom prst="rect">
            <a:avLst/>
          </a:prstGeom>
        </p:spPr>
      </p:pic>
      <p:pic>
        <p:nvPicPr>
          <p:cNvPr id="4" name="Picture 3">
            <a:extLst>
              <a:ext uri="{FF2B5EF4-FFF2-40B4-BE49-F238E27FC236}">
                <a16:creationId xmlns:a16="http://schemas.microsoft.com/office/drawing/2014/main" id="{1B5C3904-253C-41BD-AC01-7FC43AEC5254}"/>
              </a:ext>
            </a:extLst>
          </p:cNvPr>
          <p:cNvPicPr>
            <a:picLocks noChangeAspect="1"/>
          </p:cNvPicPr>
          <p:nvPr/>
        </p:nvPicPr>
        <p:blipFill>
          <a:blip r:embed="rId6"/>
          <a:stretch>
            <a:fillRect/>
          </a:stretch>
        </p:blipFill>
        <p:spPr>
          <a:xfrm>
            <a:off x="4892040" y="2359834"/>
            <a:ext cx="515984" cy="16163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7" name="Picture 6">
            <a:extLst>
              <a:ext uri="{FF2B5EF4-FFF2-40B4-BE49-F238E27FC236}">
                <a16:creationId xmlns:a16="http://schemas.microsoft.com/office/drawing/2014/main" id="{CA8920B6-D2A1-4580-89E3-A67B445DD9B7}"/>
              </a:ext>
            </a:extLst>
          </p:cNvPr>
          <p:cNvPicPr>
            <a:picLocks noChangeAspect="1"/>
          </p:cNvPicPr>
          <p:nvPr/>
        </p:nvPicPr>
        <p:blipFill>
          <a:blip r:embed="rId3"/>
          <a:stretch>
            <a:fillRect/>
          </a:stretch>
        </p:blipFill>
        <p:spPr>
          <a:xfrm>
            <a:off x="1069984" y="704193"/>
            <a:ext cx="2436483" cy="4239610"/>
          </a:xfrm>
          <a:prstGeom prst="rect">
            <a:avLst/>
          </a:prstGeom>
          <a:ln>
            <a:solidFill>
              <a:schemeClr val="tx1"/>
            </a:solidFill>
          </a:ln>
        </p:spPr>
      </p:pic>
      <p:pic>
        <p:nvPicPr>
          <p:cNvPr id="334" name="Google Shape;334;p6"/>
          <p:cNvPicPr preferRelativeResize="0"/>
          <p:nvPr/>
        </p:nvPicPr>
        <p:blipFill rotWithShape="1">
          <a:blip r:embed="rId4">
            <a:alphaModFix/>
          </a:blip>
          <a:srcRect/>
          <a:stretch/>
        </p:blipFill>
        <p:spPr>
          <a:xfrm>
            <a:off x="256102" y="0"/>
            <a:ext cx="1381781" cy="557253"/>
          </a:xfrm>
          <a:prstGeom prst="rect">
            <a:avLst/>
          </a:prstGeom>
          <a:noFill/>
          <a:ln>
            <a:noFill/>
          </a:ln>
        </p:spPr>
      </p:pic>
      <p:sp>
        <p:nvSpPr>
          <p:cNvPr id="335" name="Google Shape;335;p6"/>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700"/>
              <a:buFont typeface="Corbel"/>
              <a:buNone/>
              <a:tabLst/>
              <a:defRPr/>
            </a:pPr>
            <a:r>
              <a:rPr kumimoji="0" lang="en-US" sz="2700" b="0" i="0" u="none" strike="noStrike" kern="0" cap="none" spc="0" normalizeH="0" baseline="0" noProof="0" dirty="0">
                <a:ln>
                  <a:noFill/>
                </a:ln>
                <a:solidFill>
                  <a:srgbClr val="FFFFFF"/>
                </a:solidFill>
                <a:effectLst/>
                <a:uLnTx/>
                <a:uFillTx/>
                <a:latin typeface="Corbel"/>
                <a:ea typeface="Corbel"/>
                <a:cs typeface="Corbel"/>
                <a:sym typeface="Corbel"/>
              </a:rPr>
              <a:t>Entering Duplicate Bank Details </a:t>
            </a:r>
            <a:endParaRPr kumimoji="0" sz="2700" b="0" i="0" u="none" strike="noStrike" kern="0" cap="none" spc="0" normalizeH="0" baseline="0" noProof="0" dirty="0">
              <a:ln>
                <a:noFill/>
              </a:ln>
              <a:solidFill>
                <a:srgbClr val="FFFFFF"/>
              </a:solidFill>
              <a:effectLst/>
              <a:uLnTx/>
              <a:uFillTx/>
              <a:latin typeface="Corbel"/>
              <a:ea typeface="Corbel"/>
              <a:cs typeface="Corbel"/>
              <a:sym typeface="Corbel"/>
            </a:endParaRPr>
          </a:p>
        </p:txBody>
      </p:sp>
      <p:sp>
        <p:nvSpPr>
          <p:cNvPr id="337" name="Google Shape;337;p6"/>
          <p:cNvSpPr/>
          <p:nvPr/>
        </p:nvSpPr>
        <p:spPr>
          <a:xfrm>
            <a:off x="1069984" y="4224211"/>
            <a:ext cx="2436483" cy="719592"/>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 name="Google Shape;347;p7">
            <a:extLst>
              <a:ext uri="{FF2B5EF4-FFF2-40B4-BE49-F238E27FC236}">
                <a16:creationId xmlns:a16="http://schemas.microsoft.com/office/drawing/2014/main" id="{48DE41CA-2E01-447A-AD9D-2A569B28DEC4}"/>
              </a:ext>
            </a:extLst>
          </p:cNvPr>
          <p:cNvSpPr/>
          <p:nvPr/>
        </p:nvSpPr>
        <p:spPr>
          <a:xfrm flipH="1">
            <a:off x="4267864" y="684781"/>
            <a:ext cx="3806151" cy="1600398"/>
          </a:xfrm>
          <a:prstGeom prst="wedgeRectCallout">
            <a:avLst>
              <a:gd name="adj1" fmla="val 49862"/>
              <a:gd name="adj2" fmla="val 40533"/>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Corbel"/>
                <a:sym typeface="Corbel"/>
              </a:rPr>
              <a:t>W</a:t>
            </a:r>
            <a:r>
              <a:rPr lang="en-US" dirty="0">
                <a:latin typeface="Corbel"/>
              </a:rPr>
              <a:t>hen a duplicate bank account is added then the following error message is shown  - "A beneficiary with these account details already exists. Currently we do not allow multiple beneficiaries to have the same bank account“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Corbe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dirty="0">
              <a:latin typeface="Corbel"/>
            </a:endParaRPr>
          </a:p>
        </p:txBody>
      </p:sp>
    </p:spTree>
    <p:extLst>
      <p:ext uri="{BB962C8B-B14F-4D97-AF65-F5344CB8AC3E}">
        <p14:creationId xmlns:p14="http://schemas.microsoft.com/office/powerpoint/2010/main" val="462304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344" name="Google Shape;344;p7"/>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700"/>
              <a:buFont typeface="Corbel"/>
              <a:buNone/>
              <a:tabLst/>
              <a:defRPr/>
            </a:pPr>
            <a:r>
              <a:rPr kumimoji="0" lang="en-US" sz="2700" b="0" i="0" u="none" strike="noStrike" kern="0" cap="none" spc="0" normalizeH="0" baseline="0" noProof="0">
                <a:ln>
                  <a:noFill/>
                </a:ln>
                <a:solidFill>
                  <a:srgbClr val="FFFFFF"/>
                </a:solidFill>
                <a:effectLst/>
                <a:uLnTx/>
                <a:uFillTx/>
                <a:latin typeface="Corbel"/>
                <a:ea typeface="Corbel"/>
                <a:cs typeface="Corbel"/>
                <a:sym typeface="Corbel"/>
              </a:rPr>
              <a:t>DBT Details Page</a:t>
            </a:r>
            <a:endParaRPr kumimoji="0" sz="27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345" name="Google Shape;345;p7"/>
          <p:cNvPicPr preferRelativeResize="0"/>
          <p:nvPr/>
        </p:nvPicPr>
        <p:blipFill rotWithShape="1">
          <a:blip r:embed="rId4">
            <a:alphaModFix/>
          </a:blip>
          <a:srcRect t="8042" r="1984" b="7019"/>
          <a:stretch/>
        </p:blipFill>
        <p:spPr>
          <a:xfrm>
            <a:off x="256102" y="862917"/>
            <a:ext cx="7334869" cy="3919540"/>
          </a:xfrm>
          <a:prstGeom prst="rect">
            <a:avLst/>
          </a:prstGeom>
          <a:noFill/>
          <a:ln w="9525" cap="flat" cmpd="sng">
            <a:solidFill>
              <a:schemeClr val="dk1"/>
            </a:solidFill>
            <a:prstDash val="solid"/>
            <a:round/>
            <a:headEnd type="none" w="sm" len="sm"/>
            <a:tailEnd type="none" w="sm" len="sm"/>
          </a:ln>
        </p:spPr>
      </p:pic>
      <p:sp>
        <p:nvSpPr>
          <p:cNvPr id="346" name="Google Shape;346;p7"/>
          <p:cNvSpPr/>
          <p:nvPr/>
        </p:nvSpPr>
        <p:spPr>
          <a:xfrm>
            <a:off x="1494970" y="2083751"/>
            <a:ext cx="6030687" cy="2343106"/>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7" name="Google Shape;347;p7"/>
          <p:cNvSpPr/>
          <p:nvPr/>
        </p:nvSpPr>
        <p:spPr>
          <a:xfrm flipH="1">
            <a:off x="7830871" y="887427"/>
            <a:ext cx="998968" cy="3539430"/>
          </a:xfrm>
          <a:prstGeom prst="wedgeRectCallout">
            <a:avLst>
              <a:gd name="adj1" fmla="val 49862"/>
              <a:gd name="adj2" fmla="val 40533"/>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orbel"/>
                <a:ea typeface="Corbel"/>
                <a:cs typeface="Corbel"/>
                <a:sym typeface="Corbel"/>
              </a:rPr>
              <a:t>The details along with the photo proof entered by the user from the TB </a:t>
            </a:r>
            <a:r>
              <a:rPr kumimoji="0" lang="en-US" sz="1400" b="0" i="0" u="none" strike="noStrike" kern="0" cap="none" spc="0" normalizeH="0" baseline="0" noProof="0" dirty="0" err="1">
                <a:ln>
                  <a:noFill/>
                </a:ln>
                <a:solidFill>
                  <a:srgbClr val="000000"/>
                </a:solidFill>
                <a:effectLst/>
                <a:uLnTx/>
                <a:uFillTx/>
                <a:latin typeface="Corbel"/>
                <a:ea typeface="Corbel"/>
                <a:cs typeface="Corbel"/>
                <a:sym typeface="Corbel"/>
              </a:rPr>
              <a:t>Aarogya</a:t>
            </a:r>
            <a:r>
              <a:rPr kumimoji="0" lang="en-US" sz="1400" b="0" i="0" u="none" strike="noStrike" kern="0" cap="none" spc="0" normalizeH="0" baseline="0" noProof="0" dirty="0">
                <a:ln>
                  <a:noFill/>
                </a:ln>
                <a:solidFill>
                  <a:srgbClr val="000000"/>
                </a:solidFill>
                <a:effectLst/>
                <a:uLnTx/>
                <a:uFillTx/>
                <a:latin typeface="Corbel"/>
                <a:ea typeface="Corbel"/>
                <a:cs typeface="Corbel"/>
                <a:sym typeface="Corbel"/>
              </a:rPr>
              <a:t> </a:t>
            </a:r>
            <a:r>
              <a:rPr kumimoji="0" lang="en-US" sz="1400" b="0" i="0" u="none" strike="noStrike" kern="0" cap="none" spc="0" normalizeH="0" baseline="0" noProof="0" dirty="0" err="1">
                <a:ln>
                  <a:noFill/>
                </a:ln>
                <a:solidFill>
                  <a:srgbClr val="000000"/>
                </a:solidFill>
                <a:effectLst/>
                <a:uLnTx/>
                <a:uFillTx/>
                <a:latin typeface="Corbel"/>
                <a:ea typeface="Corbel"/>
                <a:cs typeface="Corbel"/>
                <a:sym typeface="Corbel"/>
              </a:rPr>
              <a:t>Sathi</a:t>
            </a:r>
            <a:r>
              <a:rPr kumimoji="0" lang="en-US" sz="1400" b="0" i="0" u="none" strike="noStrike" kern="0" cap="none" spc="0" normalizeH="0" baseline="0" noProof="0" dirty="0">
                <a:ln>
                  <a:noFill/>
                </a:ln>
                <a:solidFill>
                  <a:srgbClr val="000000"/>
                </a:solidFill>
                <a:effectLst/>
                <a:uLnTx/>
                <a:uFillTx/>
                <a:latin typeface="Corbel"/>
                <a:ea typeface="Corbel"/>
                <a:cs typeface="Corbel"/>
                <a:sym typeface="Corbel"/>
              </a:rPr>
              <a:t> App are visible to staff in the DBT Tab of the Patient Page.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337;p6">
            <a:extLst>
              <a:ext uri="{FF2B5EF4-FFF2-40B4-BE49-F238E27FC236}">
                <a16:creationId xmlns:a16="http://schemas.microsoft.com/office/drawing/2014/main" id="{7A027BD8-E256-4814-BF72-B3FF3BCC586E}"/>
              </a:ext>
            </a:extLst>
          </p:cNvPr>
          <p:cNvSpPr/>
          <p:nvPr/>
        </p:nvSpPr>
        <p:spPr>
          <a:xfrm>
            <a:off x="5131599" y="3968083"/>
            <a:ext cx="477201" cy="186317"/>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344" name="Google Shape;344;p7"/>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700"/>
              <a:buFont typeface="Corbel"/>
              <a:buNone/>
              <a:tabLst/>
              <a:defRPr/>
            </a:pPr>
            <a:r>
              <a:rPr kumimoji="0" lang="en-US" sz="2700" b="0" i="0" u="none" strike="noStrike" kern="0" cap="none" spc="0" normalizeH="0" baseline="0" noProof="0" dirty="0">
                <a:ln>
                  <a:noFill/>
                </a:ln>
                <a:solidFill>
                  <a:srgbClr val="FFFFFF"/>
                </a:solidFill>
                <a:effectLst/>
                <a:uLnTx/>
                <a:uFillTx/>
                <a:latin typeface="Corbel"/>
                <a:ea typeface="Corbel"/>
                <a:cs typeface="Corbel"/>
                <a:sym typeface="Corbel"/>
              </a:rPr>
              <a:t>Approving beneficiary details by DBT Maker</a:t>
            </a:r>
            <a:endParaRPr kumimoji="0" sz="2700" b="0" i="0" u="none" strike="noStrike" kern="0" cap="none" spc="0" normalizeH="0" baseline="0" noProof="0" dirty="0">
              <a:ln>
                <a:noFill/>
              </a:ln>
              <a:solidFill>
                <a:srgbClr val="FFFFFF"/>
              </a:solidFill>
              <a:effectLst/>
              <a:uLnTx/>
              <a:uFillTx/>
              <a:latin typeface="Corbel"/>
              <a:ea typeface="Corbel"/>
              <a:cs typeface="Corbel"/>
              <a:sym typeface="Corbel"/>
            </a:endParaRPr>
          </a:p>
        </p:txBody>
      </p:sp>
      <p:pic>
        <p:nvPicPr>
          <p:cNvPr id="345" name="Google Shape;345;p7"/>
          <p:cNvPicPr preferRelativeResize="0"/>
          <p:nvPr/>
        </p:nvPicPr>
        <p:blipFill rotWithShape="1">
          <a:blip r:embed="rId4"/>
          <a:srcRect t="8796" r="2680" b="8796"/>
          <a:stretch/>
        </p:blipFill>
        <p:spPr>
          <a:xfrm>
            <a:off x="256102" y="1382399"/>
            <a:ext cx="8542297" cy="3400057"/>
          </a:xfrm>
          <a:prstGeom prst="rect">
            <a:avLst/>
          </a:prstGeom>
          <a:noFill/>
          <a:ln w="9525" cap="flat" cmpd="sng">
            <a:solidFill>
              <a:schemeClr val="dk1"/>
            </a:solidFill>
            <a:prstDash val="solid"/>
            <a:round/>
            <a:headEnd type="none" w="sm" len="sm"/>
            <a:tailEnd type="none" w="sm" len="sm"/>
          </a:ln>
        </p:spPr>
      </p:pic>
      <p:sp>
        <p:nvSpPr>
          <p:cNvPr id="346" name="Google Shape;346;p7"/>
          <p:cNvSpPr/>
          <p:nvPr/>
        </p:nvSpPr>
        <p:spPr>
          <a:xfrm>
            <a:off x="2145599" y="2557350"/>
            <a:ext cx="331201" cy="14265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Google Shape;274;p3">
            <a:extLst>
              <a:ext uri="{FF2B5EF4-FFF2-40B4-BE49-F238E27FC236}">
                <a16:creationId xmlns:a16="http://schemas.microsoft.com/office/drawing/2014/main" id="{C723FDCE-9F00-43B5-87C1-1BB2B7D503B2}"/>
              </a:ext>
            </a:extLst>
          </p:cNvPr>
          <p:cNvSpPr/>
          <p:nvPr/>
        </p:nvSpPr>
        <p:spPr>
          <a:xfrm>
            <a:off x="734437" y="614145"/>
            <a:ext cx="1476859" cy="528961"/>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dirty="0">
                <a:ln>
                  <a:noFill/>
                </a:ln>
                <a:solidFill>
                  <a:srgbClr val="FE7A10"/>
                </a:solidFill>
                <a:effectLst/>
                <a:uLnTx/>
                <a:uFillTx/>
                <a:latin typeface="Corbel"/>
                <a:ea typeface="Corbel"/>
                <a:cs typeface="Corbel"/>
                <a:sym typeface="Corbel"/>
              </a:rPr>
              <a:t>Click on Patient Approval Tab</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275;p3">
            <a:extLst>
              <a:ext uri="{FF2B5EF4-FFF2-40B4-BE49-F238E27FC236}">
                <a16:creationId xmlns:a16="http://schemas.microsoft.com/office/drawing/2014/main" id="{AB9573B1-90DB-40C1-B440-6DD69F189671}"/>
              </a:ext>
            </a:extLst>
          </p:cNvPr>
          <p:cNvSpPr/>
          <p:nvPr/>
        </p:nvSpPr>
        <p:spPr>
          <a:xfrm>
            <a:off x="1095065" y="523906"/>
            <a:ext cx="755602" cy="18047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dirty="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70149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344" name="Google Shape;344;p7"/>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700"/>
              <a:buFont typeface="Corbel"/>
              <a:buNone/>
              <a:tabLst/>
              <a:defRPr/>
            </a:pPr>
            <a:r>
              <a:rPr kumimoji="0" lang="en-US" sz="2700" b="0" i="0" u="none" strike="noStrike" kern="0" cap="none" spc="0" normalizeH="0" baseline="0" noProof="0" dirty="0">
                <a:ln>
                  <a:noFill/>
                </a:ln>
                <a:solidFill>
                  <a:srgbClr val="FFFFFF"/>
                </a:solidFill>
                <a:effectLst/>
                <a:uLnTx/>
                <a:uFillTx/>
                <a:latin typeface="Corbel"/>
                <a:ea typeface="Corbel"/>
                <a:cs typeface="Corbel"/>
                <a:sym typeface="Corbel"/>
              </a:rPr>
              <a:t>Approving beneficiary details by DBT Maker</a:t>
            </a:r>
          </a:p>
        </p:txBody>
      </p:sp>
      <p:pic>
        <p:nvPicPr>
          <p:cNvPr id="345" name="Google Shape;345;p7"/>
          <p:cNvPicPr preferRelativeResize="0"/>
          <p:nvPr/>
        </p:nvPicPr>
        <p:blipFill rotWithShape="1">
          <a:blip r:embed="rId4"/>
          <a:srcRect t="8796" r="2680" b="8796"/>
          <a:stretch/>
        </p:blipFill>
        <p:spPr>
          <a:xfrm>
            <a:off x="256102" y="1382399"/>
            <a:ext cx="8542297" cy="3400057"/>
          </a:xfrm>
          <a:prstGeom prst="rect">
            <a:avLst/>
          </a:prstGeom>
          <a:noFill/>
          <a:ln w="9525" cap="flat" cmpd="sng">
            <a:solidFill>
              <a:schemeClr val="dk1"/>
            </a:solidFill>
            <a:prstDash val="solid"/>
            <a:round/>
            <a:headEnd type="none" w="sm" len="sm"/>
            <a:tailEnd type="none" w="sm" len="sm"/>
          </a:ln>
        </p:spPr>
      </p:pic>
      <p:sp>
        <p:nvSpPr>
          <p:cNvPr id="346" name="Google Shape;346;p7"/>
          <p:cNvSpPr/>
          <p:nvPr/>
        </p:nvSpPr>
        <p:spPr>
          <a:xfrm>
            <a:off x="1512000" y="3642299"/>
            <a:ext cx="7221334" cy="36585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Google Shape;274;p3">
            <a:extLst>
              <a:ext uri="{FF2B5EF4-FFF2-40B4-BE49-F238E27FC236}">
                <a16:creationId xmlns:a16="http://schemas.microsoft.com/office/drawing/2014/main" id="{C723FDCE-9F00-43B5-87C1-1BB2B7D503B2}"/>
              </a:ext>
            </a:extLst>
          </p:cNvPr>
          <p:cNvSpPr/>
          <p:nvPr/>
        </p:nvSpPr>
        <p:spPr>
          <a:xfrm>
            <a:off x="734437" y="614145"/>
            <a:ext cx="1476859" cy="528961"/>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dirty="0">
                <a:ln>
                  <a:noFill/>
                </a:ln>
                <a:solidFill>
                  <a:srgbClr val="FE7A10"/>
                </a:solidFill>
                <a:effectLst/>
                <a:uLnTx/>
                <a:uFillTx/>
                <a:latin typeface="Corbel"/>
                <a:ea typeface="Corbel"/>
                <a:cs typeface="Corbel"/>
                <a:sym typeface="Corbel"/>
              </a:rPr>
              <a:t>Click on Patient Approval Tab</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275;p3">
            <a:extLst>
              <a:ext uri="{FF2B5EF4-FFF2-40B4-BE49-F238E27FC236}">
                <a16:creationId xmlns:a16="http://schemas.microsoft.com/office/drawing/2014/main" id="{AB9573B1-90DB-40C1-B440-6DD69F189671}"/>
              </a:ext>
            </a:extLst>
          </p:cNvPr>
          <p:cNvSpPr/>
          <p:nvPr/>
        </p:nvSpPr>
        <p:spPr>
          <a:xfrm>
            <a:off x="1095065" y="523906"/>
            <a:ext cx="755602" cy="18047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dirty="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326;p5">
            <a:extLst>
              <a:ext uri="{FF2B5EF4-FFF2-40B4-BE49-F238E27FC236}">
                <a16:creationId xmlns:a16="http://schemas.microsoft.com/office/drawing/2014/main" id="{326FE088-E4CA-452F-9840-3EC466385F84}"/>
              </a:ext>
            </a:extLst>
          </p:cNvPr>
          <p:cNvSpPr/>
          <p:nvPr/>
        </p:nvSpPr>
        <p:spPr>
          <a:xfrm rot="5400000" flipH="1">
            <a:off x="2638780" y="65392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10" name="Google Shape;274;p3">
            <a:extLst>
              <a:ext uri="{FF2B5EF4-FFF2-40B4-BE49-F238E27FC236}">
                <a16:creationId xmlns:a16="http://schemas.microsoft.com/office/drawing/2014/main" id="{C2D4991F-2AD5-40BF-8ED7-C9825BF0221C}"/>
              </a:ext>
            </a:extLst>
          </p:cNvPr>
          <p:cNvSpPr/>
          <p:nvPr/>
        </p:nvSpPr>
        <p:spPr>
          <a:xfrm>
            <a:off x="3116740" y="613439"/>
            <a:ext cx="1476859" cy="528961"/>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dirty="0">
                <a:ln>
                  <a:noFill/>
                </a:ln>
                <a:solidFill>
                  <a:srgbClr val="FE7A10"/>
                </a:solidFill>
                <a:effectLst/>
                <a:uLnTx/>
                <a:uFillTx/>
                <a:latin typeface="Corbel"/>
                <a:ea typeface="Corbel"/>
                <a:cs typeface="Corbel"/>
                <a:sym typeface="Corbel"/>
              </a:rPr>
              <a:t>Verify the  details entered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275;p3">
            <a:extLst>
              <a:ext uri="{FF2B5EF4-FFF2-40B4-BE49-F238E27FC236}">
                <a16:creationId xmlns:a16="http://schemas.microsoft.com/office/drawing/2014/main" id="{9379964D-13F6-46A2-9D9D-29F8DD187D39}"/>
              </a:ext>
            </a:extLst>
          </p:cNvPr>
          <p:cNvSpPr/>
          <p:nvPr/>
        </p:nvSpPr>
        <p:spPr>
          <a:xfrm>
            <a:off x="3477368" y="523200"/>
            <a:ext cx="755602" cy="18047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dirty="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307;p4">
            <a:extLst>
              <a:ext uri="{FF2B5EF4-FFF2-40B4-BE49-F238E27FC236}">
                <a16:creationId xmlns:a16="http://schemas.microsoft.com/office/drawing/2014/main" id="{D2F4CED3-1CDF-40E7-9DDF-C330F9362230}"/>
              </a:ext>
            </a:extLst>
          </p:cNvPr>
          <p:cNvSpPr/>
          <p:nvPr/>
        </p:nvSpPr>
        <p:spPr>
          <a:xfrm flipH="1">
            <a:off x="6904535" y="2202718"/>
            <a:ext cx="1828799" cy="1200288"/>
          </a:xfrm>
          <a:prstGeom prst="wedgeRectCallout">
            <a:avLst>
              <a:gd name="adj1" fmla="val 76414"/>
              <a:gd name="adj2" fmla="val 93198"/>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Corbel"/>
                <a:ea typeface="Corbel"/>
                <a:cs typeface="Corbel"/>
                <a:sym typeface="Corbel"/>
              </a:rPr>
              <a:t>Confirm if the details entered are accurate by checking the picture of the passbook/cancelled cheque uploaded by the user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6668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344" name="Google Shape;344;p7"/>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700"/>
              <a:buFont typeface="Corbel"/>
              <a:buNone/>
              <a:tabLst/>
              <a:defRPr/>
            </a:pPr>
            <a:r>
              <a:rPr kumimoji="0" lang="en-US" sz="2700" b="0" i="0" u="none" strike="noStrike" kern="0" cap="none" spc="0" normalizeH="0" baseline="0" noProof="0" dirty="0">
                <a:ln>
                  <a:noFill/>
                </a:ln>
                <a:solidFill>
                  <a:srgbClr val="FFFFFF"/>
                </a:solidFill>
                <a:effectLst/>
                <a:uLnTx/>
                <a:uFillTx/>
                <a:latin typeface="Corbel"/>
                <a:ea typeface="Corbel"/>
                <a:cs typeface="Corbel"/>
                <a:sym typeface="Corbel"/>
              </a:rPr>
              <a:t>Approving beneficiary details by DBT Maker</a:t>
            </a:r>
          </a:p>
        </p:txBody>
      </p:sp>
      <p:pic>
        <p:nvPicPr>
          <p:cNvPr id="345" name="Google Shape;345;p7"/>
          <p:cNvPicPr preferRelativeResize="0"/>
          <p:nvPr/>
        </p:nvPicPr>
        <p:blipFill rotWithShape="1">
          <a:blip r:embed="rId4"/>
          <a:srcRect t="14620" b="14620"/>
          <a:stretch/>
        </p:blipFill>
        <p:spPr>
          <a:xfrm>
            <a:off x="256102" y="1382399"/>
            <a:ext cx="8542297" cy="3400057"/>
          </a:xfrm>
          <a:prstGeom prst="rect">
            <a:avLst/>
          </a:prstGeom>
          <a:noFill/>
          <a:ln w="9525" cap="flat" cmpd="sng">
            <a:solidFill>
              <a:schemeClr val="dk1"/>
            </a:solidFill>
            <a:prstDash val="solid"/>
            <a:round/>
            <a:headEnd type="none" w="sm" len="sm"/>
            <a:tailEnd type="none" w="sm" len="sm"/>
          </a:ln>
        </p:spPr>
      </p:pic>
      <p:sp>
        <p:nvSpPr>
          <p:cNvPr id="346" name="Google Shape;346;p7"/>
          <p:cNvSpPr/>
          <p:nvPr/>
        </p:nvSpPr>
        <p:spPr>
          <a:xfrm>
            <a:off x="2044800" y="2079898"/>
            <a:ext cx="1216800" cy="491851"/>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Google Shape;274;p3">
            <a:extLst>
              <a:ext uri="{FF2B5EF4-FFF2-40B4-BE49-F238E27FC236}">
                <a16:creationId xmlns:a16="http://schemas.microsoft.com/office/drawing/2014/main" id="{C723FDCE-9F00-43B5-87C1-1BB2B7D503B2}"/>
              </a:ext>
            </a:extLst>
          </p:cNvPr>
          <p:cNvSpPr/>
          <p:nvPr/>
        </p:nvSpPr>
        <p:spPr>
          <a:xfrm>
            <a:off x="734437" y="614145"/>
            <a:ext cx="1476859" cy="528961"/>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dirty="0">
                <a:ln>
                  <a:noFill/>
                </a:ln>
                <a:solidFill>
                  <a:srgbClr val="FE7A10"/>
                </a:solidFill>
                <a:effectLst/>
                <a:uLnTx/>
                <a:uFillTx/>
                <a:latin typeface="Corbel"/>
                <a:ea typeface="Corbel"/>
                <a:cs typeface="Corbel"/>
                <a:sym typeface="Corbel"/>
              </a:rPr>
              <a:t>Click on Patient Approval Tab</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275;p3">
            <a:extLst>
              <a:ext uri="{FF2B5EF4-FFF2-40B4-BE49-F238E27FC236}">
                <a16:creationId xmlns:a16="http://schemas.microsoft.com/office/drawing/2014/main" id="{AB9573B1-90DB-40C1-B440-6DD69F189671}"/>
              </a:ext>
            </a:extLst>
          </p:cNvPr>
          <p:cNvSpPr/>
          <p:nvPr/>
        </p:nvSpPr>
        <p:spPr>
          <a:xfrm>
            <a:off x="1095065" y="523906"/>
            <a:ext cx="755602" cy="18047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dirty="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326;p5">
            <a:extLst>
              <a:ext uri="{FF2B5EF4-FFF2-40B4-BE49-F238E27FC236}">
                <a16:creationId xmlns:a16="http://schemas.microsoft.com/office/drawing/2014/main" id="{326FE088-E4CA-452F-9840-3EC466385F84}"/>
              </a:ext>
            </a:extLst>
          </p:cNvPr>
          <p:cNvSpPr/>
          <p:nvPr/>
        </p:nvSpPr>
        <p:spPr>
          <a:xfrm rot="5400000" flipH="1">
            <a:off x="2638780" y="65392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10" name="Google Shape;274;p3">
            <a:extLst>
              <a:ext uri="{FF2B5EF4-FFF2-40B4-BE49-F238E27FC236}">
                <a16:creationId xmlns:a16="http://schemas.microsoft.com/office/drawing/2014/main" id="{C2D4991F-2AD5-40BF-8ED7-C9825BF0221C}"/>
              </a:ext>
            </a:extLst>
          </p:cNvPr>
          <p:cNvSpPr/>
          <p:nvPr/>
        </p:nvSpPr>
        <p:spPr>
          <a:xfrm>
            <a:off x="3116740" y="613439"/>
            <a:ext cx="1476859" cy="528961"/>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dirty="0">
                <a:ln>
                  <a:noFill/>
                </a:ln>
                <a:solidFill>
                  <a:srgbClr val="FE7A10"/>
                </a:solidFill>
                <a:effectLst/>
                <a:uLnTx/>
                <a:uFillTx/>
                <a:latin typeface="Corbel"/>
                <a:ea typeface="Corbel"/>
                <a:cs typeface="Corbel"/>
                <a:sym typeface="Corbel"/>
              </a:rPr>
              <a:t>Verify the  details entered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275;p3">
            <a:extLst>
              <a:ext uri="{FF2B5EF4-FFF2-40B4-BE49-F238E27FC236}">
                <a16:creationId xmlns:a16="http://schemas.microsoft.com/office/drawing/2014/main" id="{9379964D-13F6-46A2-9D9D-29F8DD187D39}"/>
              </a:ext>
            </a:extLst>
          </p:cNvPr>
          <p:cNvSpPr/>
          <p:nvPr/>
        </p:nvSpPr>
        <p:spPr>
          <a:xfrm>
            <a:off x="3477368" y="523200"/>
            <a:ext cx="755602" cy="18047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dirty="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307;p4">
            <a:extLst>
              <a:ext uri="{FF2B5EF4-FFF2-40B4-BE49-F238E27FC236}">
                <a16:creationId xmlns:a16="http://schemas.microsoft.com/office/drawing/2014/main" id="{D2F4CED3-1CDF-40E7-9DDF-C330F9362230}"/>
              </a:ext>
            </a:extLst>
          </p:cNvPr>
          <p:cNvSpPr/>
          <p:nvPr/>
        </p:nvSpPr>
        <p:spPr>
          <a:xfrm flipH="1">
            <a:off x="345601" y="2176824"/>
            <a:ext cx="1025023" cy="1200288"/>
          </a:xfrm>
          <a:prstGeom prst="wedgeRectCallout">
            <a:avLst>
              <a:gd name="adj1" fmla="val -107087"/>
              <a:gd name="adj2" fmla="val -40779"/>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Corbel"/>
                <a:ea typeface="Corbel"/>
                <a:cs typeface="Corbel"/>
                <a:sym typeface="Corbel"/>
              </a:rPr>
              <a:t>If the entered details are accurate, approve the beneficiary.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326;p5">
            <a:extLst>
              <a:ext uri="{FF2B5EF4-FFF2-40B4-BE49-F238E27FC236}">
                <a16:creationId xmlns:a16="http://schemas.microsoft.com/office/drawing/2014/main" id="{9B051F59-8766-49E8-92FF-B09BB4BE72ED}"/>
              </a:ext>
            </a:extLst>
          </p:cNvPr>
          <p:cNvSpPr/>
          <p:nvPr/>
        </p:nvSpPr>
        <p:spPr>
          <a:xfrm rot="5400000" flipH="1">
            <a:off x="4773465" y="65392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14" name="Google Shape;274;p3">
            <a:extLst>
              <a:ext uri="{FF2B5EF4-FFF2-40B4-BE49-F238E27FC236}">
                <a16:creationId xmlns:a16="http://schemas.microsoft.com/office/drawing/2014/main" id="{2EBBCD7F-FFAB-4FF2-812B-5EAA63571CBF}"/>
              </a:ext>
            </a:extLst>
          </p:cNvPr>
          <p:cNvSpPr/>
          <p:nvPr/>
        </p:nvSpPr>
        <p:spPr>
          <a:xfrm>
            <a:off x="5251425" y="613439"/>
            <a:ext cx="1476859" cy="528961"/>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Arial"/>
              <a:buNone/>
              <a:tabLst/>
              <a:defRPr/>
            </a:pPr>
            <a:r>
              <a:rPr kumimoji="0" lang="en-US" sz="1200" b="1" i="0" u="none" strike="noStrike" kern="0" cap="none" spc="0" normalizeH="0" baseline="0" noProof="0" dirty="0">
                <a:ln>
                  <a:noFill/>
                </a:ln>
                <a:solidFill>
                  <a:srgbClr val="FE7A10"/>
                </a:solidFill>
                <a:effectLst/>
                <a:uLnTx/>
                <a:uFillTx/>
                <a:latin typeface="Corbel"/>
                <a:ea typeface="Corbel"/>
                <a:cs typeface="Corbel"/>
                <a:sym typeface="Corbel"/>
              </a:rPr>
              <a:t>Act on the entered details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Google Shape;275;p3">
            <a:extLst>
              <a:ext uri="{FF2B5EF4-FFF2-40B4-BE49-F238E27FC236}">
                <a16:creationId xmlns:a16="http://schemas.microsoft.com/office/drawing/2014/main" id="{EA0771FA-EE01-496C-B68B-A2D6716C2238}"/>
              </a:ext>
            </a:extLst>
          </p:cNvPr>
          <p:cNvSpPr/>
          <p:nvPr/>
        </p:nvSpPr>
        <p:spPr>
          <a:xfrm>
            <a:off x="5612053" y="523200"/>
            <a:ext cx="755602" cy="18047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200"/>
              <a:buFont typeface="Arial"/>
              <a:buNone/>
              <a:tabLst/>
              <a:defRPr/>
            </a:pPr>
            <a:r>
              <a:rPr kumimoji="0" lang="en-US" sz="1200" b="1" i="0" u="none" strike="noStrike" kern="0" cap="none" spc="0" normalizeH="0" baseline="0" noProof="0" dirty="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70104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344" name="Google Shape;344;p7"/>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700"/>
              <a:buFont typeface="Corbel"/>
              <a:buNone/>
              <a:tabLst/>
              <a:defRPr/>
            </a:pPr>
            <a:r>
              <a:rPr kumimoji="0" lang="en-US" sz="2700" b="0" i="0" u="none" strike="noStrike" kern="0" cap="none" spc="0" normalizeH="0" baseline="0" noProof="0" dirty="0">
                <a:ln>
                  <a:noFill/>
                </a:ln>
                <a:solidFill>
                  <a:srgbClr val="FFFFFF"/>
                </a:solidFill>
                <a:effectLst/>
                <a:uLnTx/>
                <a:uFillTx/>
                <a:latin typeface="Corbel"/>
                <a:ea typeface="Corbel"/>
                <a:cs typeface="Corbel"/>
                <a:sym typeface="Corbel"/>
              </a:rPr>
              <a:t>Approving beneficiary details by DBT Maker</a:t>
            </a:r>
          </a:p>
        </p:txBody>
      </p:sp>
      <p:pic>
        <p:nvPicPr>
          <p:cNvPr id="16" name="Picture 15">
            <a:extLst>
              <a:ext uri="{FF2B5EF4-FFF2-40B4-BE49-F238E27FC236}">
                <a16:creationId xmlns:a16="http://schemas.microsoft.com/office/drawing/2014/main" id="{73E38ED3-C2BC-4FA1-9E24-438D26AC581C}"/>
              </a:ext>
            </a:extLst>
          </p:cNvPr>
          <p:cNvPicPr>
            <a:picLocks noChangeAspect="1"/>
          </p:cNvPicPr>
          <p:nvPr/>
        </p:nvPicPr>
        <p:blipFill rotWithShape="1">
          <a:blip r:embed="rId4"/>
          <a:srcRect t="20578" r="1155" b="5791"/>
          <a:stretch/>
        </p:blipFill>
        <p:spPr>
          <a:xfrm>
            <a:off x="201600" y="936000"/>
            <a:ext cx="8762400" cy="3996000"/>
          </a:xfrm>
          <a:prstGeom prst="rect">
            <a:avLst/>
          </a:prstGeom>
          <a:ln>
            <a:solidFill>
              <a:srgbClr val="00B0F0"/>
            </a:solidFill>
          </a:ln>
        </p:spPr>
      </p:pic>
      <p:sp>
        <p:nvSpPr>
          <p:cNvPr id="17" name="Google Shape;346;p7">
            <a:extLst>
              <a:ext uri="{FF2B5EF4-FFF2-40B4-BE49-F238E27FC236}">
                <a16:creationId xmlns:a16="http://schemas.microsoft.com/office/drawing/2014/main" id="{4F0DFC00-ED76-49D6-8F49-BB8DF0862F36}"/>
              </a:ext>
            </a:extLst>
          </p:cNvPr>
          <p:cNvSpPr/>
          <p:nvPr/>
        </p:nvSpPr>
        <p:spPr>
          <a:xfrm>
            <a:off x="180000" y="4527899"/>
            <a:ext cx="1540800" cy="404102"/>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307;p4">
            <a:extLst>
              <a:ext uri="{FF2B5EF4-FFF2-40B4-BE49-F238E27FC236}">
                <a16:creationId xmlns:a16="http://schemas.microsoft.com/office/drawing/2014/main" id="{68E83301-1ABD-4F10-BCE9-0942354A5097}"/>
              </a:ext>
            </a:extLst>
          </p:cNvPr>
          <p:cNvSpPr/>
          <p:nvPr/>
        </p:nvSpPr>
        <p:spPr>
          <a:xfrm flipH="1">
            <a:off x="2523601" y="4204754"/>
            <a:ext cx="1879199" cy="646290"/>
          </a:xfrm>
          <a:prstGeom prst="wedgeRectCallout">
            <a:avLst>
              <a:gd name="adj1" fmla="val 89592"/>
              <a:gd name="adj2" fmla="val 36003"/>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Corbel"/>
                <a:ea typeface="Corbel"/>
                <a:cs typeface="Corbel"/>
                <a:sym typeface="Corbel"/>
              </a:rPr>
              <a:t>Message displayed on successful approval of the beneficiary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76970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0"/>
          <p:cNvSpPr txBox="1">
            <a:spLocks noGrp="1"/>
          </p:cNvSpPr>
          <p:nvPr>
            <p:ph type="title"/>
          </p:nvPr>
        </p:nvSpPr>
        <p:spPr>
          <a:xfrm>
            <a:off x="2871437" y="1622765"/>
            <a:ext cx="5486400" cy="2441448"/>
          </a:xfrm>
          <a:prstGeom prst="rect">
            <a:avLst/>
          </a:prstGeom>
          <a:noFill/>
          <a:ln>
            <a:noFill/>
          </a:ln>
        </p:spPr>
        <p:txBody>
          <a:bodyPr spcFirstLastPara="1" wrap="square" lIns="68569" tIns="34275" rIns="68569" bIns="34275" anchor="b" anchorCtr="0">
            <a:normAutofit/>
          </a:bodyPr>
          <a:lstStyle/>
          <a:p>
            <a:pPr>
              <a:buSzPct val="100000"/>
            </a:pPr>
            <a:r>
              <a:rPr lang="en-IN" dirty="0"/>
              <a:t>Self-Learning Course for TB Survivors as TB Champions </a:t>
            </a:r>
            <a:endParaRPr dirty="0"/>
          </a:p>
        </p:txBody>
      </p:sp>
      <p:pic>
        <p:nvPicPr>
          <p:cNvPr id="3" name="Google Shape;255;p1">
            <a:extLst>
              <a:ext uri="{FF2B5EF4-FFF2-40B4-BE49-F238E27FC236}">
                <a16:creationId xmlns:a16="http://schemas.microsoft.com/office/drawing/2014/main" id="{9EF18609-D95E-4A42-974A-3AF292DABF25}"/>
              </a:ext>
            </a:extLst>
          </p:cNvPr>
          <p:cNvPicPr preferRelativeResize="0"/>
          <p:nvPr/>
        </p:nvPicPr>
        <p:blipFill rotWithShape="1">
          <a:blip r:embed="rId3">
            <a:alphaModFix/>
          </a:blip>
          <a:srcRect/>
          <a:stretch/>
        </p:blipFill>
        <p:spPr>
          <a:xfrm>
            <a:off x="4106494" y="431366"/>
            <a:ext cx="2773013" cy="67381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41"/>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479" name="Google Shape;479;p41"/>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2700">
                <a:solidFill>
                  <a:srgbClr val="FFFFFF"/>
                </a:solidFill>
                <a:latin typeface="Corbel"/>
                <a:ea typeface="Corbel"/>
                <a:cs typeface="Corbel"/>
                <a:sym typeface="Corbel"/>
              </a:rPr>
              <a:t>Introduction</a:t>
            </a:r>
            <a:endParaRPr sz="2700">
              <a:solidFill>
                <a:srgbClr val="FFFFFF"/>
              </a:solidFill>
              <a:latin typeface="Corbel"/>
              <a:ea typeface="Corbel"/>
              <a:cs typeface="Corbel"/>
              <a:sym typeface="Corbel"/>
            </a:endParaRPr>
          </a:p>
        </p:txBody>
      </p:sp>
      <p:sp>
        <p:nvSpPr>
          <p:cNvPr id="480" name="Google Shape;480;p41"/>
          <p:cNvSpPr/>
          <p:nvPr/>
        </p:nvSpPr>
        <p:spPr>
          <a:xfrm>
            <a:off x="8215953" y="557254"/>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481" name="Google Shape;481;p41"/>
          <p:cNvSpPr txBox="1"/>
          <p:nvPr/>
        </p:nvSpPr>
        <p:spPr>
          <a:xfrm>
            <a:off x="337782" y="647701"/>
            <a:ext cx="8598090" cy="3840956"/>
          </a:xfrm>
          <a:prstGeom prst="rect">
            <a:avLst/>
          </a:prstGeom>
          <a:noFill/>
          <a:ln>
            <a:noFill/>
          </a:ln>
        </p:spPr>
        <p:txBody>
          <a:bodyPr spcFirstLastPara="1" wrap="square" lIns="68569" tIns="34275" rIns="68569" bIns="34275" anchor="t" anchorCtr="0">
            <a:noAutofit/>
          </a:bodyPr>
          <a:lstStyle/>
          <a:p>
            <a:pPr marL="214313" indent="-233363" algn="just" defTabSz="685800">
              <a:lnSpc>
                <a:spcPct val="90000"/>
              </a:lnSpc>
              <a:spcBef>
                <a:spcPts val="900"/>
              </a:spcBef>
              <a:buClr>
                <a:srgbClr val="40BAD2"/>
              </a:buClr>
              <a:buSzPts val="2267"/>
              <a:buFont typeface="Arial"/>
              <a:buChar char="•"/>
            </a:pPr>
            <a:r>
              <a:rPr lang="en-IN" sz="1650">
                <a:latin typeface="Bookman Old Style"/>
                <a:ea typeface="Bookman Old Style"/>
                <a:cs typeface="Bookman Old Style"/>
                <a:sym typeface="Bookman Old Style"/>
              </a:rPr>
              <a:t>Central TB Division aims to reach out to TB survivors across the country and facilitate their participation in the mission to end TB as TB champions</a:t>
            </a:r>
            <a:endParaRPr sz="1650">
              <a:latin typeface="Bookman Old Style"/>
              <a:ea typeface="Bookman Old Style"/>
              <a:cs typeface="Bookman Old Style"/>
              <a:sym typeface="Bookman Old Style"/>
            </a:endParaRPr>
          </a:p>
          <a:p>
            <a:pPr marL="214313" indent="-233363" algn="just" defTabSz="685800">
              <a:lnSpc>
                <a:spcPct val="90000"/>
              </a:lnSpc>
              <a:spcBef>
                <a:spcPts val="1800"/>
              </a:spcBef>
              <a:buClr>
                <a:srgbClr val="40BAD2"/>
              </a:buClr>
              <a:buSzPts val="2267"/>
              <a:buFont typeface="Arial"/>
              <a:buChar char="•"/>
            </a:pPr>
            <a:r>
              <a:rPr lang="en-IN" sz="1650">
                <a:latin typeface="Bookman Old Style"/>
                <a:ea typeface="Bookman Old Style"/>
                <a:cs typeface="Bookman Old Style"/>
                <a:sym typeface="Bookman Old Style"/>
              </a:rPr>
              <a:t>As part of this activity, TB Survivors will be trained in the basics of TB and services under NTEP and briefed on how they can contribute to ending TB</a:t>
            </a:r>
            <a:endParaRPr sz="1650">
              <a:latin typeface="Bookman Old Style"/>
              <a:ea typeface="Bookman Old Style"/>
              <a:cs typeface="Bookman Old Style"/>
              <a:sym typeface="Bookman Old Style"/>
            </a:endParaRPr>
          </a:p>
          <a:p>
            <a:pPr marL="214313" indent="-233363" algn="just" defTabSz="685800">
              <a:lnSpc>
                <a:spcPct val="90000"/>
              </a:lnSpc>
              <a:spcBef>
                <a:spcPts val="1800"/>
              </a:spcBef>
              <a:buClr>
                <a:srgbClr val="40BAD2"/>
              </a:buClr>
              <a:buSzPts val="2267"/>
              <a:buFont typeface="Arial"/>
              <a:buChar char="•"/>
            </a:pPr>
            <a:r>
              <a:rPr lang="en-IN" sz="1650">
                <a:latin typeface="Bookman Old Style"/>
                <a:ea typeface="Bookman Old Style"/>
                <a:cs typeface="Bookman Old Style"/>
                <a:sym typeface="Bookman Old Style"/>
              </a:rPr>
              <a:t>The TB Aarogya Sathi app will contain links for each of the 7 courses on iGoT portal/DIKSHA platform that are available in Hindi and English. </a:t>
            </a:r>
            <a:endParaRPr sz="1350"/>
          </a:p>
          <a:p>
            <a:pPr marL="214313" indent="-233363" algn="just" defTabSz="685800">
              <a:lnSpc>
                <a:spcPct val="90000"/>
              </a:lnSpc>
              <a:spcBef>
                <a:spcPts val="1800"/>
              </a:spcBef>
              <a:buClr>
                <a:srgbClr val="40BAD2"/>
              </a:buClr>
              <a:buSzPts val="2267"/>
              <a:buFont typeface="Arial"/>
              <a:buChar char="•"/>
            </a:pPr>
            <a:r>
              <a:rPr lang="en-IN" sz="1650">
                <a:latin typeface="Bookman Old Style"/>
                <a:ea typeface="Bookman Old Style"/>
                <a:cs typeface="Bookman Old Style"/>
                <a:sym typeface="Bookman Old Style"/>
              </a:rPr>
              <a:t>Once trained as TB survivors, they are expected to support NTEP in the following </a:t>
            </a:r>
            <a:endParaRPr sz="1350"/>
          </a:p>
          <a:p>
            <a:pPr marL="680857" lvl="1" indent="-233363" defTabSz="685800">
              <a:lnSpc>
                <a:spcPct val="90000"/>
              </a:lnSpc>
              <a:spcBef>
                <a:spcPts val="1568"/>
              </a:spcBef>
              <a:buClr>
                <a:srgbClr val="6C8C1A"/>
              </a:buClr>
              <a:buSzPts val="2133"/>
              <a:buFont typeface="Noto Sans Symbols"/>
              <a:buChar char="▪"/>
            </a:pPr>
            <a:r>
              <a:rPr lang="en-IN" sz="1650">
                <a:latin typeface="Bookman Old Style"/>
                <a:ea typeface="Bookman Old Style"/>
                <a:cs typeface="Bookman Old Style"/>
                <a:sym typeface="Bookman Old Style"/>
              </a:rPr>
              <a:t>Make people aware about TB &amp; need for seeking care </a:t>
            </a:r>
            <a:endParaRPr sz="1350"/>
          </a:p>
          <a:p>
            <a:pPr marL="680857" marR="568223" lvl="1" indent="-233363" defTabSz="685800">
              <a:lnSpc>
                <a:spcPct val="90000"/>
              </a:lnSpc>
              <a:spcBef>
                <a:spcPts val="159"/>
              </a:spcBef>
              <a:buClr>
                <a:srgbClr val="6C8C1A"/>
              </a:buClr>
              <a:buSzPts val="2133"/>
              <a:buFont typeface="Noto Sans Symbols"/>
              <a:buChar char="▪"/>
            </a:pPr>
            <a:r>
              <a:rPr lang="en-IN" sz="1650">
                <a:latin typeface="Bookman Old Style"/>
                <a:ea typeface="Bookman Old Style"/>
                <a:cs typeface="Bookman Old Style"/>
                <a:sym typeface="Bookman Old Style"/>
              </a:rPr>
              <a:t>Support people with TB to undergo treatment &amp; get back to good health </a:t>
            </a:r>
            <a:endParaRPr sz="1350"/>
          </a:p>
          <a:p>
            <a:pPr marL="680857" marR="568223" lvl="1" indent="-233363" defTabSz="685800">
              <a:lnSpc>
                <a:spcPct val="90000"/>
              </a:lnSpc>
              <a:spcBef>
                <a:spcPts val="159"/>
              </a:spcBef>
              <a:buClr>
                <a:srgbClr val="6C8C1A"/>
              </a:buClr>
              <a:buSzPts val="2133"/>
              <a:buFont typeface="Noto Sans Symbols"/>
              <a:buChar char="▪"/>
            </a:pPr>
            <a:r>
              <a:rPr lang="en-IN" sz="1650">
                <a:latin typeface="Bookman Old Style"/>
                <a:ea typeface="Bookman Old Style"/>
                <a:cs typeface="Bookman Old Style"/>
                <a:sym typeface="Bookman Old Style"/>
              </a:rPr>
              <a:t>Advocate for unaddressed challenges/barriers related to Tuberculosis </a:t>
            </a:r>
            <a:endParaRPr sz="1350"/>
          </a:p>
          <a:p>
            <a:pPr marL="680857" marR="568223" lvl="1" indent="-233363" defTabSz="685800">
              <a:lnSpc>
                <a:spcPct val="90000"/>
              </a:lnSpc>
              <a:spcBef>
                <a:spcPts val="159"/>
              </a:spcBef>
              <a:buClr>
                <a:srgbClr val="6C8C1A"/>
              </a:buClr>
              <a:buSzPts val="2133"/>
              <a:buFont typeface="Noto Sans Symbols"/>
              <a:buChar char="▪"/>
            </a:pPr>
            <a:r>
              <a:rPr lang="en-IN" sz="1650">
                <a:latin typeface="Bookman Old Style"/>
                <a:ea typeface="Bookman Old Style"/>
                <a:cs typeface="Bookman Old Style"/>
                <a:sym typeface="Bookman Old Style"/>
              </a:rPr>
              <a:t>Provide inputs/feedback to improve the quality of TB services.</a:t>
            </a:r>
            <a:endParaRPr sz="1350"/>
          </a:p>
          <a:p>
            <a:pPr marL="82535" defTabSz="685800">
              <a:lnSpc>
                <a:spcPct val="90000"/>
              </a:lnSpc>
              <a:spcBef>
                <a:spcPts val="600"/>
              </a:spcBef>
              <a:buClr>
                <a:srgbClr val="40BAD2"/>
              </a:buClr>
              <a:buSzPts val="1867"/>
            </a:pPr>
            <a:br>
              <a:rPr lang="en-IN" sz="1500">
                <a:solidFill>
                  <a:srgbClr val="000F46"/>
                </a:solidFill>
                <a:latin typeface="Corbel"/>
                <a:ea typeface="Corbel"/>
                <a:cs typeface="Corbel"/>
                <a:sym typeface="Corbel"/>
              </a:rPr>
            </a:br>
            <a:endParaRPr sz="1650">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42"/>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487" name="Google Shape;487;p42"/>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2700">
                <a:solidFill>
                  <a:srgbClr val="FFFFFF"/>
                </a:solidFill>
                <a:latin typeface="Corbel"/>
                <a:ea typeface="Corbel"/>
                <a:cs typeface="Corbel"/>
                <a:sym typeface="Corbel"/>
              </a:rPr>
              <a:t>Content of Self Learning Course</a:t>
            </a:r>
            <a:endParaRPr sz="2700">
              <a:solidFill>
                <a:srgbClr val="FFFFFF"/>
              </a:solidFill>
              <a:latin typeface="Corbel"/>
              <a:ea typeface="Corbel"/>
              <a:cs typeface="Corbel"/>
              <a:sym typeface="Corbel"/>
            </a:endParaRPr>
          </a:p>
        </p:txBody>
      </p:sp>
      <p:sp>
        <p:nvSpPr>
          <p:cNvPr id="488" name="Google Shape;488;p42"/>
          <p:cNvSpPr/>
          <p:nvPr/>
        </p:nvSpPr>
        <p:spPr>
          <a:xfrm>
            <a:off x="8215953" y="557254"/>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489" name="Google Shape;489;p42"/>
          <p:cNvSpPr txBox="1"/>
          <p:nvPr/>
        </p:nvSpPr>
        <p:spPr>
          <a:xfrm>
            <a:off x="337782" y="647701"/>
            <a:ext cx="8598090" cy="3840956"/>
          </a:xfrm>
          <a:prstGeom prst="rect">
            <a:avLst/>
          </a:prstGeom>
          <a:noFill/>
          <a:ln>
            <a:noFill/>
          </a:ln>
        </p:spPr>
        <p:txBody>
          <a:bodyPr spcFirstLastPara="1" wrap="square" lIns="68569" tIns="34275" rIns="68569" bIns="34275" anchor="t" anchorCtr="0">
            <a:noAutofit/>
          </a:bodyPr>
          <a:lstStyle/>
          <a:p>
            <a:pPr marL="258042" defTabSz="685800">
              <a:lnSpc>
                <a:spcPct val="150000"/>
              </a:lnSpc>
              <a:spcBef>
                <a:spcPts val="483"/>
              </a:spcBef>
              <a:buClr>
                <a:srgbClr val="40BAD2"/>
              </a:buClr>
              <a:buSzPts val="1867"/>
            </a:pPr>
            <a:r>
              <a:rPr lang="en-IN" sz="1650" b="1">
                <a:latin typeface="Bookman Old Style"/>
                <a:ea typeface="Bookman Old Style"/>
                <a:cs typeface="Bookman Old Style"/>
                <a:sym typeface="Bookman Old Style"/>
              </a:rPr>
              <a:t>Content of the course on the Diksha Platform:</a:t>
            </a:r>
            <a:endParaRPr sz="1350"/>
          </a:p>
          <a:p>
            <a:pPr marL="271501" defTabSz="685800">
              <a:lnSpc>
                <a:spcPct val="150000"/>
              </a:lnSpc>
              <a:spcBef>
                <a:spcPts val="485"/>
              </a:spcBef>
              <a:buClr>
                <a:srgbClr val="40BAD2"/>
              </a:buClr>
              <a:buSzPts val="1867"/>
            </a:pPr>
            <a:endParaRPr sz="1650">
              <a:latin typeface="Bookman Old Style"/>
              <a:ea typeface="Bookman Old Style"/>
              <a:cs typeface="Bookman Old Style"/>
              <a:sym typeface="Bookman Old Style"/>
            </a:endParaRPr>
          </a:p>
          <a:p>
            <a:pPr marL="271501" defTabSz="685800">
              <a:lnSpc>
                <a:spcPct val="150000"/>
              </a:lnSpc>
              <a:spcBef>
                <a:spcPts val="485"/>
              </a:spcBef>
              <a:buClr>
                <a:srgbClr val="40BAD2"/>
              </a:buClr>
              <a:buSzPts val="1867"/>
            </a:pPr>
            <a:r>
              <a:rPr lang="en-IN" sz="1650">
                <a:latin typeface="Bookman Old Style"/>
                <a:ea typeface="Bookman Old Style"/>
                <a:cs typeface="Bookman Old Style"/>
                <a:sym typeface="Bookman Old Style"/>
              </a:rPr>
              <a:t>1. Introduction to TB</a:t>
            </a:r>
            <a:endParaRPr sz="1350"/>
          </a:p>
          <a:p>
            <a:pPr marL="259205" defTabSz="685800">
              <a:lnSpc>
                <a:spcPct val="150000"/>
              </a:lnSpc>
              <a:spcBef>
                <a:spcPts val="492"/>
              </a:spcBef>
              <a:buClr>
                <a:srgbClr val="40BAD2"/>
              </a:buClr>
              <a:buSzPts val="1867"/>
            </a:pPr>
            <a:r>
              <a:rPr lang="en-IN" sz="1650">
                <a:latin typeface="Bookman Old Style"/>
                <a:ea typeface="Bookman Old Style"/>
                <a:cs typeface="Bookman Old Style"/>
                <a:sym typeface="Bookman Old Style"/>
              </a:rPr>
              <a:t>2. TB Diagnosis and Treatment </a:t>
            </a:r>
            <a:endParaRPr sz="1350"/>
          </a:p>
          <a:p>
            <a:pPr marL="258986" defTabSz="685800">
              <a:lnSpc>
                <a:spcPct val="150000"/>
              </a:lnSpc>
              <a:spcBef>
                <a:spcPts val="483"/>
              </a:spcBef>
              <a:buClr>
                <a:srgbClr val="40BAD2"/>
              </a:buClr>
              <a:buSzPts val="1867"/>
            </a:pPr>
            <a:r>
              <a:rPr lang="en-IN" sz="1650">
                <a:latin typeface="Bookman Old Style"/>
                <a:ea typeface="Bookman Old Style"/>
                <a:cs typeface="Bookman Old Style"/>
                <a:sym typeface="Bookman Old Style"/>
              </a:rPr>
              <a:t>3. Stigma, Myths and Misconceptions related to TB</a:t>
            </a:r>
            <a:endParaRPr sz="1350"/>
          </a:p>
          <a:p>
            <a:pPr marL="258356" defTabSz="685800">
              <a:lnSpc>
                <a:spcPct val="150000"/>
              </a:lnSpc>
              <a:spcBef>
                <a:spcPts val="483"/>
              </a:spcBef>
              <a:buClr>
                <a:srgbClr val="40BAD2"/>
              </a:buClr>
              <a:buSzPts val="1867"/>
            </a:pPr>
            <a:r>
              <a:rPr lang="en-IN" sz="1650">
                <a:latin typeface="Bookman Old Style"/>
                <a:ea typeface="Bookman Old Style"/>
                <a:cs typeface="Bookman Old Style"/>
                <a:sym typeface="Bookman Old Style"/>
              </a:rPr>
              <a:t>4. NTEP programme and services </a:t>
            </a:r>
            <a:endParaRPr sz="1350"/>
          </a:p>
          <a:p>
            <a:pPr marL="261718" defTabSz="685800">
              <a:lnSpc>
                <a:spcPct val="150000"/>
              </a:lnSpc>
              <a:spcBef>
                <a:spcPts val="492"/>
              </a:spcBef>
              <a:buClr>
                <a:srgbClr val="40BAD2"/>
              </a:buClr>
              <a:buSzPts val="1867"/>
            </a:pPr>
            <a:r>
              <a:rPr lang="en-IN" sz="1650">
                <a:latin typeface="Bookman Old Style"/>
                <a:ea typeface="Bookman Old Style"/>
                <a:cs typeface="Bookman Old Style"/>
                <a:sym typeface="Bookman Old Style"/>
              </a:rPr>
              <a:t>5. Role of TB Champions </a:t>
            </a:r>
            <a:endParaRPr sz="1650">
              <a:latin typeface="Bookman Old Style"/>
              <a:ea typeface="Bookman Old Style"/>
              <a:cs typeface="Bookman Old Style"/>
              <a:sym typeface="Bookman Old Style"/>
            </a:endParaRPr>
          </a:p>
          <a:p>
            <a:pPr marL="261718" defTabSz="685800">
              <a:lnSpc>
                <a:spcPct val="150000"/>
              </a:lnSpc>
              <a:spcBef>
                <a:spcPts val="492"/>
              </a:spcBef>
              <a:buClr>
                <a:srgbClr val="40BAD2"/>
              </a:buClr>
              <a:buSzPts val="1867"/>
            </a:pPr>
            <a:r>
              <a:rPr lang="en-IN" sz="1650">
                <a:latin typeface="Bookman Old Style"/>
                <a:ea typeface="Bookman Old Style"/>
                <a:cs typeface="Bookman Old Style"/>
                <a:sym typeface="Bookman Old Style"/>
              </a:rPr>
              <a:t>6. Training of TB Champions: Communication skills</a:t>
            </a:r>
            <a:endParaRPr sz="1650">
              <a:latin typeface="Bookman Old Style"/>
              <a:ea typeface="Bookman Old Style"/>
              <a:cs typeface="Bookman Old Style"/>
              <a:sym typeface="Bookman Old Style"/>
            </a:endParaRPr>
          </a:p>
          <a:p>
            <a:pPr marL="261718" defTabSz="685800">
              <a:lnSpc>
                <a:spcPct val="150000"/>
              </a:lnSpc>
              <a:spcBef>
                <a:spcPts val="492"/>
              </a:spcBef>
              <a:buClr>
                <a:srgbClr val="40BAD2"/>
              </a:buClr>
              <a:buSzPts val="1867"/>
            </a:pPr>
            <a:r>
              <a:rPr lang="en-IN" sz="1650">
                <a:latin typeface="Bookman Old Style"/>
                <a:ea typeface="Bookman Old Style"/>
                <a:cs typeface="Bookman Old Style"/>
                <a:sym typeface="Bookman Old Style"/>
              </a:rPr>
              <a:t>7. Training of TB Champions: Advocacy and Way Forward </a:t>
            </a:r>
            <a:endParaRPr sz="1650">
              <a:latin typeface="Bookman Old Style"/>
              <a:ea typeface="Bookman Old Style"/>
              <a:cs typeface="Bookman Old Style"/>
              <a:sym typeface="Bookman Old Style"/>
            </a:endParaRPr>
          </a:p>
          <a:p>
            <a:pPr marL="261719" defTabSz="685800">
              <a:lnSpc>
                <a:spcPct val="150000"/>
              </a:lnSpc>
              <a:spcBef>
                <a:spcPts val="492"/>
              </a:spcBef>
              <a:buClr>
                <a:srgbClr val="40BAD2"/>
              </a:buClr>
              <a:buSzPts val="1867"/>
            </a:pPr>
            <a:r>
              <a:rPr lang="en-IN" sz="1650">
                <a:latin typeface="Bookman Old Style"/>
                <a:ea typeface="Bookman Old Style"/>
                <a:cs typeface="Bookman Old Style"/>
                <a:sym typeface="Bookman Old Style"/>
              </a:rPr>
              <a:t> </a:t>
            </a:r>
            <a:endParaRPr sz="1350"/>
          </a:p>
          <a:p>
            <a:pPr defTabSz="685800">
              <a:lnSpc>
                <a:spcPct val="150000"/>
              </a:lnSpc>
              <a:spcBef>
                <a:spcPts val="600"/>
              </a:spcBef>
              <a:buClr>
                <a:srgbClr val="40BAD2"/>
              </a:buClr>
              <a:buSzPts val="1867"/>
            </a:pPr>
            <a:br>
              <a:rPr lang="en-IN" sz="1500">
                <a:solidFill>
                  <a:srgbClr val="000F46"/>
                </a:solidFill>
                <a:latin typeface="Corbel"/>
                <a:ea typeface="Corbel"/>
                <a:cs typeface="Corbel"/>
                <a:sym typeface="Corbel"/>
              </a:rPr>
            </a:br>
            <a:br>
              <a:rPr lang="en-IN" sz="1500">
                <a:solidFill>
                  <a:srgbClr val="000F46"/>
                </a:solidFill>
                <a:latin typeface="Corbel"/>
                <a:ea typeface="Corbel"/>
                <a:cs typeface="Corbel"/>
                <a:sym typeface="Corbel"/>
              </a:rPr>
            </a:br>
            <a:endParaRPr sz="1650">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5"/>
          <p:cNvSpPr txBox="1">
            <a:spLocks noGrp="1"/>
          </p:cNvSpPr>
          <p:nvPr>
            <p:ph type="body" idx="1"/>
          </p:nvPr>
        </p:nvSpPr>
        <p:spPr>
          <a:xfrm>
            <a:off x="368198" y="557253"/>
            <a:ext cx="8519700" cy="4312740"/>
          </a:xfrm>
          <a:prstGeom prst="rect">
            <a:avLst/>
          </a:prstGeom>
          <a:noFill/>
          <a:ln>
            <a:noFill/>
          </a:ln>
        </p:spPr>
        <p:txBody>
          <a:bodyPr spcFirstLastPara="1" wrap="square" lIns="68575" tIns="34275" rIns="68575" bIns="34275" anchor="t" anchorCtr="0">
            <a:noAutofit/>
          </a:bodyPr>
          <a:lstStyle/>
          <a:p>
            <a:pPr marL="0" lvl="0" indent="0" algn="just" rtl="0">
              <a:lnSpc>
                <a:spcPct val="200000"/>
              </a:lnSpc>
              <a:spcBef>
                <a:spcPts val="0"/>
              </a:spcBef>
              <a:spcAft>
                <a:spcPts val="0"/>
              </a:spcAft>
              <a:buNone/>
            </a:pPr>
            <a:r>
              <a:rPr lang="en" sz="1600" dirty="0">
                <a:solidFill>
                  <a:schemeClr val="dk1"/>
                </a:solidFill>
              </a:rPr>
              <a:t>It covers the following sections.</a:t>
            </a:r>
            <a:endParaRPr sz="1600" dirty="0">
              <a:solidFill>
                <a:schemeClr val="dk1"/>
              </a:solidFill>
            </a:endParaRPr>
          </a:p>
          <a:p>
            <a:pPr marL="228600" lvl="1" indent="-241300" algn="just" rtl="0">
              <a:lnSpc>
                <a:spcPct val="200000"/>
              </a:lnSpc>
              <a:spcBef>
                <a:spcPts val="0"/>
              </a:spcBef>
              <a:spcAft>
                <a:spcPts val="0"/>
              </a:spcAft>
              <a:buClr>
                <a:schemeClr val="accent1"/>
              </a:buClr>
              <a:buSzPts val="1250"/>
              <a:buChar char="▪"/>
            </a:pPr>
            <a:r>
              <a:rPr lang="en" sz="1600" b="1" dirty="0">
                <a:solidFill>
                  <a:schemeClr val="dk1"/>
                </a:solidFill>
              </a:rPr>
              <a:t>Information on TB</a:t>
            </a:r>
            <a:r>
              <a:rPr lang="en" sz="1600" dirty="0">
                <a:solidFill>
                  <a:schemeClr val="dk1"/>
                </a:solidFill>
              </a:rPr>
              <a:t> - Provides basic information on TB. Useful to create awareness of TB and remove misconceptions/ stigma around the general public</a:t>
            </a:r>
            <a:endParaRPr sz="1600" dirty="0">
              <a:solidFill>
                <a:schemeClr val="dk1"/>
              </a:solidFill>
            </a:endParaRPr>
          </a:p>
          <a:p>
            <a:pPr marL="228600" lvl="1" indent="-241300" algn="just" rtl="0">
              <a:lnSpc>
                <a:spcPct val="200000"/>
              </a:lnSpc>
              <a:spcBef>
                <a:spcPts val="0"/>
              </a:spcBef>
              <a:spcAft>
                <a:spcPts val="0"/>
              </a:spcAft>
              <a:buClr>
                <a:schemeClr val="accent1"/>
              </a:buClr>
              <a:buSzPts val="1250"/>
              <a:buChar char="▪"/>
            </a:pPr>
            <a:r>
              <a:rPr lang="en-US" sz="1600" b="1" dirty="0">
                <a:solidFill>
                  <a:schemeClr val="dk1"/>
                </a:solidFill>
              </a:rPr>
              <a:t>Symptoms </a:t>
            </a:r>
            <a:r>
              <a:rPr lang="en-US" sz="1600" dirty="0">
                <a:solidFill>
                  <a:schemeClr val="dk1"/>
                </a:solidFill>
              </a:rPr>
              <a:t>- Provides information on the common symptoms of TB</a:t>
            </a:r>
          </a:p>
          <a:p>
            <a:pPr marL="228600" lvl="1" indent="-241300" algn="just" rtl="0">
              <a:lnSpc>
                <a:spcPct val="200000"/>
              </a:lnSpc>
              <a:spcBef>
                <a:spcPts val="0"/>
              </a:spcBef>
              <a:spcAft>
                <a:spcPts val="0"/>
              </a:spcAft>
              <a:buClr>
                <a:schemeClr val="accent1"/>
              </a:buClr>
              <a:buSzPts val="1250"/>
              <a:buChar char="▪"/>
            </a:pPr>
            <a:r>
              <a:rPr lang="en" sz="1600" b="1" dirty="0">
                <a:solidFill>
                  <a:schemeClr val="dk1"/>
                </a:solidFill>
              </a:rPr>
              <a:t>Side Effects </a:t>
            </a:r>
            <a:r>
              <a:rPr lang="en" sz="1600" dirty="0">
                <a:solidFill>
                  <a:schemeClr val="dk1"/>
                </a:solidFill>
              </a:rPr>
              <a:t>- Provides basic information on side effects due to Anti TB treatment detailed to remove misconception</a:t>
            </a:r>
            <a:endParaRPr sz="1600" dirty="0">
              <a:solidFill>
                <a:schemeClr val="dk1"/>
              </a:solidFill>
            </a:endParaRPr>
          </a:p>
          <a:p>
            <a:pPr marL="228600" lvl="1" indent="-241300" algn="just" rtl="0">
              <a:lnSpc>
                <a:spcPct val="200000"/>
              </a:lnSpc>
              <a:spcBef>
                <a:spcPts val="0"/>
              </a:spcBef>
              <a:spcAft>
                <a:spcPts val="0"/>
              </a:spcAft>
              <a:buClr>
                <a:schemeClr val="accent1"/>
              </a:buClr>
              <a:buSzPts val="1250"/>
              <a:buChar char="▪"/>
            </a:pPr>
            <a:r>
              <a:rPr lang="en" sz="1600" b="1" dirty="0">
                <a:solidFill>
                  <a:schemeClr val="dk1"/>
                </a:solidFill>
              </a:rPr>
              <a:t>Health Facilities</a:t>
            </a:r>
            <a:r>
              <a:rPr lang="en" sz="1600" dirty="0">
                <a:solidFill>
                  <a:schemeClr val="dk1"/>
                </a:solidFill>
              </a:rPr>
              <a:t> - Provides details of the health facilities which are providing TB Services</a:t>
            </a:r>
            <a:endParaRPr sz="1600" dirty="0">
              <a:solidFill>
                <a:schemeClr val="dk1"/>
              </a:solidFill>
            </a:endParaRPr>
          </a:p>
          <a:p>
            <a:pPr marL="228600" lvl="1" indent="-241300" algn="just" rtl="0">
              <a:lnSpc>
                <a:spcPct val="200000"/>
              </a:lnSpc>
              <a:spcBef>
                <a:spcPts val="0"/>
              </a:spcBef>
              <a:spcAft>
                <a:spcPts val="0"/>
              </a:spcAft>
              <a:buClr>
                <a:schemeClr val="accent1"/>
              </a:buClr>
              <a:buSzPts val="1250"/>
              <a:buChar char="▪"/>
            </a:pPr>
            <a:r>
              <a:rPr lang="en" sz="1600" b="1" dirty="0">
                <a:solidFill>
                  <a:schemeClr val="dk1"/>
                </a:solidFill>
              </a:rPr>
              <a:t>BMI Assessment</a:t>
            </a:r>
            <a:r>
              <a:rPr lang="en" sz="1600" dirty="0">
                <a:solidFill>
                  <a:schemeClr val="dk1"/>
                </a:solidFill>
              </a:rPr>
              <a:t> - Provides Nutritional Assessment of the user based on Body Mass Index (BMI) </a:t>
            </a:r>
          </a:p>
          <a:p>
            <a:pPr marL="228600" lvl="1" indent="-241300" algn="just" rtl="0">
              <a:lnSpc>
                <a:spcPct val="200000"/>
              </a:lnSpc>
              <a:spcBef>
                <a:spcPts val="0"/>
              </a:spcBef>
              <a:spcAft>
                <a:spcPts val="0"/>
              </a:spcAft>
              <a:buClr>
                <a:schemeClr val="accent1"/>
              </a:buClr>
              <a:buSzPts val="1250"/>
              <a:buChar char="▪"/>
            </a:pPr>
            <a:r>
              <a:rPr lang="en-US" sz="1600" b="1" dirty="0">
                <a:solidFill>
                  <a:schemeClr val="dk1"/>
                </a:solidFill>
              </a:rPr>
              <a:t>Nikshay Sampark </a:t>
            </a:r>
            <a:r>
              <a:rPr lang="en-US" sz="1600" dirty="0">
                <a:solidFill>
                  <a:schemeClr val="dk1"/>
                </a:solidFill>
              </a:rPr>
              <a:t>- The toll-free TB Helpline is accessed directly from the application.</a:t>
            </a:r>
          </a:p>
        </p:txBody>
      </p:sp>
      <p:pic>
        <p:nvPicPr>
          <p:cNvPr id="310" name="Google Shape;310;p45"/>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311" name="Google Shape;311;p45"/>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dirty="0">
                <a:solidFill>
                  <a:srgbClr val="FFFFFF"/>
                </a:solidFill>
                <a:latin typeface="Corbel"/>
                <a:ea typeface="Corbel"/>
                <a:cs typeface="Corbel"/>
                <a:sym typeface="Corbel"/>
              </a:rPr>
              <a:t>Informative Page…</a:t>
            </a:r>
            <a:endParaRPr sz="2700" b="0" i="0" u="none" strike="noStrike" cap="none" dirty="0">
              <a:solidFill>
                <a:srgbClr val="FFFFFF"/>
              </a:solidFill>
              <a:latin typeface="Corbel"/>
              <a:ea typeface="Corbel"/>
              <a:cs typeface="Corbel"/>
              <a:sym typeface="Corbe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44"/>
          <p:cNvPicPr preferRelativeResize="0"/>
          <p:nvPr/>
        </p:nvPicPr>
        <p:blipFill rotWithShape="1">
          <a:blip r:embed="rId3">
            <a:alphaModFix/>
          </a:blip>
          <a:srcRect/>
          <a:stretch/>
        </p:blipFill>
        <p:spPr>
          <a:xfrm>
            <a:off x="256103" y="1270623"/>
            <a:ext cx="1998200" cy="3592960"/>
          </a:xfrm>
          <a:prstGeom prst="rect">
            <a:avLst/>
          </a:prstGeom>
          <a:noFill/>
          <a:ln>
            <a:noFill/>
          </a:ln>
        </p:spPr>
      </p:pic>
      <p:pic>
        <p:nvPicPr>
          <p:cNvPr id="495" name="Google Shape;495;p44"/>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496" name="Google Shape;496;p44"/>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2700">
                <a:solidFill>
                  <a:srgbClr val="FFFFFF"/>
                </a:solidFill>
                <a:latin typeface="Corbel"/>
                <a:ea typeface="Corbel"/>
                <a:cs typeface="Corbel"/>
                <a:sym typeface="Corbel"/>
              </a:rPr>
              <a:t>Access TB Champion Course</a:t>
            </a:r>
            <a:endParaRPr sz="2700">
              <a:solidFill>
                <a:srgbClr val="FFFFFF"/>
              </a:solidFill>
              <a:latin typeface="Corbel"/>
              <a:ea typeface="Corbel"/>
              <a:cs typeface="Corbel"/>
              <a:sym typeface="Corbel"/>
            </a:endParaRPr>
          </a:p>
        </p:txBody>
      </p:sp>
      <p:sp>
        <p:nvSpPr>
          <p:cNvPr id="497" name="Google Shape;497;p44"/>
          <p:cNvSpPr/>
          <p:nvPr/>
        </p:nvSpPr>
        <p:spPr>
          <a:xfrm>
            <a:off x="558022" y="598763"/>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a:solidFill>
                  <a:srgbClr val="FE8828"/>
                </a:solidFill>
              </a:rPr>
              <a:t>Click on ‘Learn More’</a:t>
            </a:r>
            <a:endParaRPr sz="825">
              <a:solidFill>
                <a:srgbClr val="FE8828"/>
              </a:solidFill>
            </a:endParaRPr>
          </a:p>
        </p:txBody>
      </p:sp>
      <p:sp>
        <p:nvSpPr>
          <p:cNvPr id="498" name="Google Shape;498;p44"/>
          <p:cNvSpPr/>
          <p:nvPr/>
        </p:nvSpPr>
        <p:spPr>
          <a:xfrm>
            <a:off x="823093" y="429882"/>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a:solidFill>
                  <a:srgbClr val="000546"/>
                </a:solidFill>
              </a:rPr>
              <a:t>Step 1</a:t>
            </a:r>
            <a:endParaRPr sz="1050"/>
          </a:p>
        </p:txBody>
      </p:sp>
      <p:sp>
        <p:nvSpPr>
          <p:cNvPr id="499" name="Google Shape;499;p44"/>
          <p:cNvSpPr/>
          <p:nvPr/>
        </p:nvSpPr>
        <p:spPr>
          <a:xfrm>
            <a:off x="312799" y="2145767"/>
            <a:ext cx="1877563" cy="261532"/>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45"/>
          <p:cNvPicPr preferRelativeResize="0"/>
          <p:nvPr/>
        </p:nvPicPr>
        <p:blipFill rotWithShape="1">
          <a:blip r:embed="rId3">
            <a:alphaModFix/>
          </a:blip>
          <a:srcRect/>
          <a:stretch/>
        </p:blipFill>
        <p:spPr>
          <a:xfrm>
            <a:off x="256103" y="1270623"/>
            <a:ext cx="1998200" cy="3592960"/>
          </a:xfrm>
          <a:prstGeom prst="rect">
            <a:avLst/>
          </a:prstGeom>
          <a:noFill/>
          <a:ln>
            <a:noFill/>
          </a:ln>
        </p:spPr>
      </p:pic>
      <p:pic>
        <p:nvPicPr>
          <p:cNvPr id="505" name="Google Shape;505;p45"/>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506" name="Google Shape;506;p45"/>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2700">
                <a:solidFill>
                  <a:srgbClr val="FFFFFF"/>
                </a:solidFill>
                <a:latin typeface="Corbel"/>
                <a:ea typeface="Corbel"/>
                <a:cs typeface="Corbel"/>
                <a:sym typeface="Corbel"/>
              </a:rPr>
              <a:t>Access TB Champion Course</a:t>
            </a:r>
            <a:endParaRPr sz="2700">
              <a:solidFill>
                <a:srgbClr val="FFFFFF"/>
              </a:solidFill>
              <a:latin typeface="Corbel"/>
              <a:ea typeface="Corbel"/>
              <a:cs typeface="Corbel"/>
              <a:sym typeface="Corbel"/>
            </a:endParaRPr>
          </a:p>
        </p:txBody>
      </p:sp>
      <p:sp>
        <p:nvSpPr>
          <p:cNvPr id="507" name="Google Shape;507;p45"/>
          <p:cNvSpPr/>
          <p:nvPr/>
        </p:nvSpPr>
        <p:spPr>
          <a:xfrm>
            <a:off x="558022" y="598763"/>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a:solidFill>
                  <a:srgbClr val="FE8828"/>
                </a:solidFill>
              </a:rPr>
              <a:t>Click on ‘Learn More’</a:t>
            </a:r>
            <a:endParaRPr sz="825">
              <a:solidFill>
                <a:srgbClr val="FE8828"/>
              </a:solidFill>
            </a:endParaRPr>
          </a:p>
        </p:txBody>
      </p:sp>
      <p:sp>
        <p:nvSpPr>
          <p:cNvPr id="508" name="Google Shape;508;p45"/>
          <p:cNvSpPr/>
          <p:nvPr/>
        </p:nvSpPr>
        <p:spPr>
          <a:xfrm>
            <a:off x="823093" y="429882"/>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a:solidFill>
                  <a:srgbClr val="000546"/>
                </a:solidFill>
              </a:rPr>
              <a:t>Step 1</a:t>
            </a:r>
            <a:endParaRPr sz="1050"/>
          </a:p>
        </p:txBody>
      </p:sp>
      <p:sp>
        <p:nvSpPr>
          <p:cNvPr id="509" name="Google Shape;509;p45"/>
          <p:cNvSpPr/>
          <p:nvPr/>
        </p:nvSpPr>
        <p:spPr>
          <a:xfrm>
            <a:off x="312799" y="2145767"/>
            <a:ext cx="1877563" cy="261532"/>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pic>
        <p:nvPicPr>
          <p:cNvPr id="510" name="Google Shape;510;p45"/>
          <p:cNvPicPr preferRelativeResize="0"/>
          <p:nvPr/>
        </p:nvPicPr>
        <p:blipFill rotWithShape="1">
          <a:blip r:embed="rId5">
            <a:alphaModFix/>
          </a:blip>
          <a:srcRect/>
          <a:stretch/>
        </p:blipFill>
        <p:spPr>
          <a:xfrm>
            <a:off x="2823394" y="1270623"/>
            <a:ext cx="1998200" cy="3592960"/>
          </a:xfrm>
          <a:prstGeom prst="rect">
            <a:avLst/>
          </a:prstGeom>
          <a:noFill/>
          <a:ln>
            <a:noFill/>
          </a:ln>
        </p:spPr>
      </p:pic>
      <p:sp>
        <p:nvSpPr>
          <p:cNvPr id="511" name="Google Shape;511;p45"/>
          <p:cNvSpPr/>
          <p:nvPr/>
        </p:nvSpPr>
        <p:spPr>
          <a:xfrm>
            <a:off x="3072620" y="598763"/>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a:solidFill>
                  <a:srgbClr val="FE8828"/>
                </a:solidFill>
              </a:rPr>
              <a:t>Select the Language of your choice</a:t>
            </a:r>
            <a:endParaRPr sz="825">
              <a:solidFill>
                <a:srgbClr val="FE8828"/>
              </a:solidFill>
            </a:endParaRPr>
          </a:p>
        </p:txBody>
      </p:sp>
      <p:sp>
        <p:nvSpPr>
          <p:cNvPr id="512" name="Google Shape;512;p45"/>
          <p:cNvSpPr/>
          <p:nvPr/>
        </p:nvSpPr>
        <p:spPr>
          <a:xfrm>
            <a:off x="3337691" y="450877"/>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a:solidFill>
                  <a:srgbClr val="000546"/>
                </a:solidFill>
              </a:rPr>
              <a:t>Step 2</a:t>
            </a:r>
            <a:endParaRPr sz="1050"/>
          </a:p>
        </p:txBody>
      </p:sp>
      <p:sp>
        <p:nvSpPr>
          <p:cNvPr id="513" name="Google Shape;513;p45"/>
          <p:cNvSpPr/>
          <p:nvPr/>
        </p:nvSpPr>
        <p:spPr>
          <a:xfrm rot="5400000" flipH="1">
            <a:off x="2440615" y="759700"/>
            <a:ext cx="319955" cy="216000"/>
          </a:xfrm>
          <a:prstGeom prst="triangle">
            <a:avLst>
              <a:gd name="adj" fmla="val 50000"/>
            </a:avLst>
          </a:prstGeom>
          <a:solidFill>
            <a:srgbClr val="FE8828"/>
          </a:solidFill>
          <a:ln>
            <a:noFill/>
          </a:ln>
        </p:spPr>
        <p:txBody>
          <a:bodyPr spcFirstLastPara="1" wrap="square" lIns="68569" tIns="34275" rIns="68569" bIns="34275" anchor="ctr" anchorCtr="0">
            <a:noAutofit/>
          </a:bodyPr>
          <a:lstStyle/>
          <a:p>
            <a:pPr algn="ctr" defTabSz="685800">
              <a:buSzPts val="1200"/>
            </a:pPr>
            <a:endParaRPr sz="900">
              <a:solidFill>
                <a:srgbClr val="1155CC"/>
              </a:solidFill>
            </a:endParaRPr>
          </a:p>
        </p:txBody>
      </p:sp>
      <p:sp>
        <p:nvSpPr>
          <p:cNvPr id="514" name="Google Shape;514;p45"/>
          <p:cNvSpPr/>
          <p:nvPr/>
        </p:nvSpPr>
        <p:spPr>
          <a:xfrm>
            <a:off x="2823394" y="3225786"/>
            <a:ext cx="1998200" cy="261532"/>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3" name="Picture 2">
            <a:extLst>
              <a:ext uri="{FF2B5EF4-FFF2-40B4-BE49-F238E27FC236}">
                <a16:creationId xmlns:a16="http://schemas.microsoft.com/office/drawing/2014/main" id="{0972847D-B348-4601-AAED-B1248D1DAC53}"/>
              </a:ext>
            </a:extLst>
          </p:cNvPr>
          <p:cNvPicPr>
            <a:picLocks noChangeAspect="1"/>
          </p:cNvPicPr>
          <p:nvPr/>
        </p:nvPicPr>
        <p:blipFill>
          <a:blip r:embed="rId3"/>
          <a:stretch>
            <a:fillRect/>
          </a:stretch>
        </p:blipFill>
        <p:spPr>
          <a:xfrm>
            <a:off x="4684907" y="1249800"/>
            <a:ext cx="1998200" cy="3634606"/>
          </a:xfrm>
          <a:prstGeom prst="rect">
            <a:avLst/>
          </a:prstGeom>
          <a:ln>
            <a:solidFill>
              <a:srgbClr val="00B0F0"/>
            </a:solidFill>
          </a:ln>
        </p:spPr>
      </p:pic>
      <p:pic>
        <p:nvPicPr>
          <p:cNvPr id="519" name="Google Shape;519;p46"/>
          <p:cNvPicPr preferRelativeResize="0"/>
          <p:nvPr/>
        </p:nvPicPr>
        <p:blipFill rotWithShape="1">
          <a:blip r:embed="rId4">
            <a:alphaModFix/>
          </a:blip>
          <a:srcRect/>
          <a:stretch/>
        </p:blipFill>
        <p:spPr>
          <a:xfrm>
            <a:off x="256103" y="1270623"/>
            <a:ext cx="1998200" cy="3592960"/>
          </a:xfrm>
          <a:prstGeom prst="rect">
            <a:avLst/>
          </a:prstGeom>
          <a:noFill/>
          <a:ln w="9525" cap="flat" cmpd="sng">
            <a:solidFill>
              <a:srgbClr val="00B0F0"/>
            </a:solidFill>
            <a:prstDash val="solid"/>
            <a:round/>
            <a:headEnd type="none" w="sm" len="sm"/>
            <a:tailEnd type="none" w="sm" len="sm"/>
          </a:ln>
        </p:spPr>
      </p:pic>
      <p:pic>
        <p:nvPicPr>
          <p:cNvPr id="520" name="Google Shape;520;p46"/>
          <p:cNvPicPr preferRelativeResize="0"/>
          <p:nvPr/>
        </p:nvPicPr>
        <p:blipFill rotWithShape="1">
          <a:blip r:embed="rId5">
            <a:alphaModFix/>
          </a:blip>
          <a:srcRect/>
          <a:stretch/>
        </p:blipFill>
        <p:spPr>
          <a:xfrm>
            <a:off x="256103" y="0"/>
            <a:ext cx="1381781" cy="557253"/>
          </a:xfrm>
          <a:prstGeom prst="rect">
            <a:avLst/>
          </a:prstGeom>
          <a:noFill/>
          <a:ln>
            <a:noFill/>
          </a:ln>
        </p:spPr>
      </p:pic>
      <p:sp>
        <p:nvSpPr>
          <p:cNvPr id="521" name="Google Shape;521;p46"/>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2700">
                <a:solidFill>
                  <a:srgbClr val="FFFFFF"/>
                </a:solidFill>
                <a:latin typeface="Corbel"/>
                <a:ea typeface="Corbel"/>
                <a:cs typeface="Corbel"/>
                <a:sym typeface="Corbel"/>
              </a:rPr>
              <a:t>Access TB Champion Course</a:t>
            </a:r>
            <a:endParaRPr sz="2700">
              <a:solidFill>
                <a:srgbClr val="FFFFFF"/>
              </a:solidFill>
              <a:latin typeface="Corbel"/>
              <a:ea typeface="Corbel"/>
              <a:cs typeface="Corbel"/>
              <a:sym typeface="Corbel"/>
            </a:endParaRPr>
          </a:p>
        </p:txBody>
      </p:sp>
      <p:sp>
        <p:nvSpPr>
          <p:cNvPr id="522" name="Google Shape;522;p46"/>
          <p:cNvSpPr/>
          <p:nvPr/>
        </p:nvSpPr>
        <p:spPr>
          <a:xfrm>
            <a:off x="558022" y="598763"/>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a:solidFill>
                  <a:srgbClr val="FE8828"/>
                </a:solidFill>
              </a:rPr>
              <a:t>Click on ‘Learn More’</a:t>
            </a:r>
            <a:endParaRPr sz="825">
              <a:solidFill>
                <a:srgbClr val="FE8828"/>
              </a:solidFill>
            </a:endParaRPr>
          </a:p>
        </p:txBody>
      </p:sp>
      <p:sp>
        <p:nvSpPr>
          <p:cNvPr id="523" name="Google Shape;523;p46"/>
          <p:cNvSpPr/>
          <p:nvPr/>
        </p:nvSpPr>
        <p:spPr>
          <a:xfrm>
            <a:off x="823093" y="429882"/>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a:solidFill>
                  <a:srgbClr val="000546"/>
                </a:solidFill>
              </a:rPr>
              <a:t>Step 1</a:t>
            </a:r>
            <a:endParaRPr sz="1050"/>
          </a:p>
        </p:txBody>
      </p:sp>
      <p:sp>
        <p:nvSpPr>
          <p:cNvPr id="524" name="Google Shape;524;p46"/>
          <p:cNvSpPr/>
          <p:nvPr/>
        </p:nvSpPr>
        <p:spPr>
          <a:xfrm>
            <a:off x="312799" y="2145767"/>
            <a:ext cx="1877563" cy="261532"/>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pic>
        <p:nvPicPr>
          <p:cNvPr id="525" name="Google Shape;525;p46"/>
          <p:cNvPicPr preferRelativeResize="0"/>
          <p:nvPr/>
        </p:nvPicPr>
        <p:blipFill rotWithShape="1">
          <a:blip r:embed="rId6">
            <a:alphaModFix/>
          </a:blip>
          <a:srcRect/>
          <a:stretch/>
        </p:blipFill>
        <p:spPr>
          <a:xfrm>
            <a:off x="2452522" y="1270623"/>
            <a:ext cx="1998200" cy="3592960"/>
          </a:xfrm>
          <a:prstGeom prst="rect">
            <a:avLst/>
          </a:prstGeom>
          <a:noFill/>
          <a:ln w="9525" cap="flat" cmpd="sng">
            <a:solidFill>
              <a:srgbClr val="00B0F0"/>
            </a:solidFill>
            <a:prstDash val="solid"/>
            <a:round/>
            <a:headEnd type="none" w="sm" len="sm"/>
            <a:tailEnd type="none" w="sm" len="sm"/>
          </a:ln>
        </p:spPr>
      </p:pic>
      <p:sp>
        <p:nvSpPr>
          <p:cNvPr id="526" name="Google Shape;526;p46"/>
          <p:cNvSpPr/>
          <p:nvPr/>
        </p:nvSpPr>
        <p:spPr>
          <a:xfrm>
            <a:off x="2673601" y="618092"/>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a:solidFill>
                  <a:srgbClr val="FE8828"/>
                </a:solidFill>
              </a:rPr>
              <a:t>Select the Language of your choice</a:t>
            </a:r>
            <a:endParaRPr sz="825">
              <a:solidFill>
                <a:srgbClr val="FE8828"/>
              </a:solidFill>
            </a:endParaRPr>
          </a:p>
        </p:txBody>
      </p:sp>
      <p:sp>
        <p:nvSpPr>
          <p:cNvPr id="527" name="Google Shape;527;p46"/>
          <p:cNvSpPr/>
          <p:nvPr/>
        </p:nvSpPr>
        <p:spPr>
          <a:xfrm>
            <a:off x="2938672" y="470206"/>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a:solidFill>
                  <a:srgbClr val="000546"/>
                </a:solidFill>
              </a:rPr>
              <a:t>Step 2</a:t>
            </a:r>
            <a:endParaRPr sz="1050"/>
          </a:p>
        </p:txBody>
      </p:sp>
      <p:sp>
        <p:nvSpPr>
          <p:cNvPr id="528" name="Google Shape;528;p46"/>
          <p:cNvSpPr/>
          <p:nvPr/>
        </p:nvSpPr>
        <p:spPr>
          <a:xfrm rot="5400000" flipH="1">
            <a:off x="2130939" y="788855"/>
            <a:ext cx="319955" cy="216000"/>
          </a:xfrm>
          <a:prstGeom prst="triangle">
            <a:avLst>
              <a:gd name="adj" fmla="val 50000"/>
            </a:avLst>
          </a:prstGeom>
          <a:solidFill>
            <a:srgbClr val="FE8828"/>
          </a:solidFill>
          <a:ln>
            <a:noFill/>
          </a:ln>
        </p:spPr>
        <p:txBody>
          <a:bodyPr spcFirstLastPara="1" wrap="square" lIns="68569" tIns="34275" rIns="68569" bIns="34275" anchor="ctr" anchorCtr="0">
            <a:noAutofit/>
          </a:bodyPr>
          <a:lstStyle/>
          <a:p>
            <a:pPr algn="ctr" defTabSz="685800">
              <a:buSzPts val="1200"/>
            </a:pPr>
            <a:endParaRPr sz="900">
              <a:solidFill>
                <a:srgbClr val="1155CC"/>
              </a:solidFill>
            </a:endParaRPr>
          </a:p>
        </p:txBody>
      </p:sp>
      <p:sp>
        <p:nvSpPr>
          <p:cNvPr id="529" name="Google Shape;529;p46"/>
          <p:cNvSpPr/>
          <p:nvPr/>
        </p:nvSpPr>
        <p:spPr>
          <a:xfrm>
            <a:off x="2452522" y="3225786"/>
            <a:ext cx="1998200" cy="261532"/>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sp>
        <p:nvSpPr>
          <p:cNvPr id="530" name="Google Shape;530;p46"/>
          <p:cNvSpPr/>
          <p:nvPr/>
        </p:nvSpPr>
        <p:spPr>
          <a:xfrm>
            <a:off x="4927713" y="598763"/>
            <a:ext cx="1368546" cy="59353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a:solidFill>
                  <a:srgbClr val="FE8828"/>
                </a:solidFill>
              </a:rPr>
              <a:t>Click on the ‘+’ icon and then click on ‘Go to the Course’ </a:t>
            </a:r>
            <a:endParaRPr sz="825">
              <a:solidFill>
                <a:srgbClr val="FE8828"/>
              </a:solidFill>
            </a:endParaRPr>
          </a:p>
        </p:txBody>
      </p:sp>
      <p:sp>
        <p:nvSpPr>
          <p:cNvPr id="531" name="Google Shape;531;p46"/>
          <p:cNvSpPr/>
          <p:nvPr/>
        </p:nvSpPr>
        <p:spPr>
          <a:xfrm>
            <a:off x="5290849" y="450877"/>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a:solidFill>
                  <a:srgbClr val="000546"/>
                </a:solidFill>
              </a:rPr>
              <a:t>Step 3</a:t>
            </a:r>
            <a:endParaRPr sz="1050"/>
          </a:p>
        </p:txBody>
      </p:sp>
      <p:sp>
        <p:nvSpPr>
          <p:cNvPr id="532" name="Google Shape;532;p46"/>
          <p:cNvSpPr/>
          <p:nvPr/>
        </p:nvSpPr>
        <p:spPr>
          <a:xfrm rot="5400000" flipH="1">
            <a:off x="4329950" y="812722"/>
            <a:ext cx="319955" cy="216000"/>
          </a:xfrm>
          <a:prstGeom prst="triangle">
            <a:avLst>
              <a:gd name="adj" fmla="val 50000"/>
            </a:avLst>
          </a:prstGeom>
          <a:solidFill>
            <a:srgbClr val="FE8828"/>
          </a:solidFill>
          <a:ln>
            <a:noFill/>
          </a:ln>
        </p:spPr>
        <p:txBody>
          <a:bodyPr spcFirstLastPara="1" wrap="square" lIns="68569" tIns="34275" rIns="68569" bIns="34275" anchor="ctr" anchorCtr="0">
            <a:noAutofit/>
          </a:bodyPr>
          <a:lstStyle/>
          <a:p>
            <a:pPr algn="ctr" defTabSz="685800">
              <a:buSzPts val="1200"/>
            </a:pPr>
            <a:endParaRPr sz="900">
              <a:solidFill>
                <a:srgbClr val="1155CC"/>
              </a:solidFill>
            </a:endParaRPr>
          </a:p>
        </p:txBody>
      </p:sp>
      <p:sp>
        <p:nvSpPr>
          <p:cNvPr id="534" name="Google Shape;534;p46"/>
          <p:cNvSpPr/>
          <p:nvPr/>
        </p:nvSpPr>
        <p:spPr>
          <a:xfrm>
            <a:off x="4750676" y="3720662"/>
            <a:ext cx="1853319" cy="288306"/>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47"/>
          <p:cNvPicPr preferRelativeResize="0"/>
          <p:nvPr/>
        </p:nvPicPr>
        <p:blipFill rotWithShape="1">
          <a:blip r:embed="rId3">
            <a:alphaModFix/>
          </a:blip>
          <a:srcRect/>
          <a:stretch/>
        </p:blipFill>
        <p:spPr>
          <a:xfrm>
            <a:off x="256103" y="1270623"/>
            <a:ext cx="1998200" cy="3592960"/>
          </a:xfrm>
          <a:prstGeom prst="rect">
            <a:avLst/>
          </a:prstGeom>
          <a:noFill/>
          <a:ln w="9525" cap="flat" cmpd="sng">
            <a:solidFill>
              <a:srgbClr val="00B0F0"/>
            </a:solidFill>
            <a:prstDash val="solid"/>
            <a:round/>
            <a:headEnd type="none" w="sm" len="sm"/>
            <a:tailEnd type="none" w="sm" len="sm"/>
          </a:ln>
        </p:spPr>
      </p:pic>
      <p:pic>
        <p:nvPicPr>
          <p:cNvPr id="540" name="Google Shape;540;p47"/>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541" name="Google Shape;541;p47"/>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2700">
                <a:solidFill>
                  <a:srgbClr val="FFFFFF"/>
                </a:solidFill>
                <a:latin typeface="Corbel"/>
                <a:ea typeface="Corbel"/>
                <a:cs typeface="Corbel"/>
                <a:sym typeface="Corbel"/>
              </a:rPr>
              <a:t>Access TB Champion Course</a:t>
            </a:r>
            <a:endParaRPr sz="2700">
              <a:solidFill>
                <a:srgbClr val="FFFFFF"/>
              </a:solidFill>
              <a:latin typeface="Corbel"/>
              <a:ea typeface="Corbel"/>
              <a:cs typeface="Corbel"/>
              <a:sym typeface="Corbel"/>
            </a:endParaRPr>
          </a:p>
        </p:txBody>
      </p:sp>
      <p:sp>
        <p:nvSpPr>
          <p:cNvPr id="542" name="Google Shape;542;p47"/>
          <p:cNvSpPr/>
          <p:nvPr/>
        </p:nvSpPr>
        <p:spPr>
          <a:xfrm>
            <a:off x="558022" y="598763"/>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a:solidFill>
                  <a:srgbClr val="FE8828"/>
                </a:solidFill>
              </a:rPr>
              <a:t>Click on ‘Learn More’</a:t>
            </a:r>
            <a:endParaRPr sz="825">
              <a:solidFill>
                <a:srgbClr val="FE8828"/>
              </a:solidFill>
            </a:endParaRPr>
          </a:p>
        </p:txBody>
      </p:sp>
      <p:sp>
        <p:nvSpPr>
          <p:cNvPr id="543" name="Google Shape;543;p47"/>
          <p:cNvSpPr/>
          <p:nvPr/>
        </p:nvSpPr>
        <p:spPr>
          <a:xfrm>
            <a:off x="823093" y="429882"/>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dirty="0">
                <a:solidFill>
                  <a:srgbClr val="000546"/>
                </a:solidFill>
              </a:rPr>
              <a:t>Step 1</a:t>
            </a:r>
            <a:endParaRPr sz="1050" dirty="0"/>
          </a:p>
        </p:txBody>
      </p:sp>
      <p:sp>
        <p:nvSpPr>
          <p:cNvPr id="544" name="Google Shape;544;p47"/>
          <p:cNvSpPr/>
          <p:nvPr/>
        </p:nvSpPr>
        <p:spPr>
          <a:xfrm>
            <a:off x="312799" y="2145767"/>
            <a:ext cx="1877563" cy="261532"/>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pic>
        <p:nvPicPr>
          <p:cNvPr id="545" name="Google Shape;545;p47"/>
          <p:cNvPicPr preferRelativeResize="0"/>
          <p:nvPr/>
        </p:nvPicPr>
        <p:blipFill rotWithShape="1">
          <a:blip r:embed="rId5">
            <a:alphaModFix/>
          </a:blip>
          <a:srcRect/>
          <a:stretch/>
        </p:blipFill>
        <p:spPr>
          <a:xfrm>
            <a:off x="2452522" y="1270623"/>
            <a:ext cx="1998200" cy="3592960"/>
          </a:xfrm>
          <a:prstGeom prst="rect">
            <a:avLst/>
          </a:prstGeom>
          <a:noFill/>
          <a:ln w="9525" cap="flat" cmpd="sng">
            <a:solidFill>
              <a:srgbClr val="00B0F0"/>
            </a:solidFill>
            <a:prstDash val="solid"/>
            <a:round/>
            <a:headEnd type="none" w="sm" len="sm"/>
            <a:tailEnd type="none" w="sm" len="sm"/>
          </a:ln>
        </p:spPr>
      </p:pic>
      <p:sp>
        <p:nvSpPr>
          <p:cNvPr id="546" name="Google Shape;546;p47"/>
          <p:cNvSpPr/>
          <p:nvPr/>
        </p:nvSpPr>
        <p:spPr>
          <a:xfrm>
            <a:off x="2673601" y="618092"/>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a:solidFill>
                  <a:srgbClr val="FE8828"/>
                </a:solidFill>
              </a:rPr>
              <a:t>Select the Language of your choice</a:t>
            </a:r>
            <a:endParaRPr sz="825">
              <a:solidFill>
                <a:srgbClr val="FE8828"/>
              </a:solidFill>
            </a:endParaRPr>
          </a:p>
        </p:txBody>
      </p:sp>
      <p:sp>
        <p:nvSpPr>
          <p:cNvPr id="547" name="Google Shape;547;p47"/>
          <p:cNvSpPr/>
          <p:nvPr/>
        </p:nvSpPr>
        <p:spPr>
          <a:xfrm>
            <a:off x="2938672" y="470206"/>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a:solidFill>
                  <a:srgbClr val="000546"/>
                </a:solidFill>
              </a:rPr>
              <a:t>Step 2</a:t>
            </a:r>
            <a:endParaRPr sz="1050"/>
          </a:p>
        </p:txBody>
      </p:sp>
      <p:sp>
        <p:nvSpPr>
          <p:cNvPr id="548" name="Google Shape;548;p47"/>
          <p:cNvSpPr/>
          <p:nvPr/>
        </p:nvSpPr>
        <p:spPr>
          <a:xfrm rot="5400000" flipH="1">
            <a:off x="2130939" y="788855"/>
            <a:ext cx="319955" cy="216000"/>
          </a:xfrm>
          <a:prstGeom prst="triangle">
            <a:avLst>
              <a:gd name="adj" fmla="val 50000"/>
            </a:avLst>
          </a:prstGeom>
          <a:solidFill>
            <a:srgbClr val="FE8828"/>
          </a:solidFill>
          <a:ln>
            <a:noFill/>
          </a:ln>
        </p:spPr>
        <p:txBody>
          <a:bodyPr spcFirstLastPara="1" wrap="square" lIns="68569" tIns="34275" rIns="68569" bIns="34275" anchor="ctr" anchorCtr="0">
            <a:noAutofit/>
          </a:bodyPr>
          <a:lstStyle/>
          <a:p>
            <a:pPr algn="ctr" defTabSz="685800">
              <a:buSzPts val="1200"/>
            </a:pPr>
            <a:endParaRPr sz="900">
              <a:solidFill>
                <a:srgbClr val="1155CC"/>
              </a:solidFill>
            </a:endParaRPr>
          </a:p>
        </p:txBody>
      </p:sp>
      <p:sp>
        <p:nvSpPr>
          <p:cNvPr id="549" name="Google Shape;549;p47"/>
          <p:cNvSpPr/>
          <p:nvPr/>
        </p:nvSpPr>
        <p:spPr>
          <a:xfrm>
            <a:off x="2452522" y="3225786"/>
            <a:ext cx="1998200" cy="261532"/>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sp>
        <p:nvSpPr>
          <p:cNvPr id="550" name="Google Shape;550;p47"/>
          <p:cNvSpPr/>
          <p:nvPr/>
        </p:nvSpPr>
        <p:spPr>
          <a:xfrm>
            <a:off x="4927713" y="598763"/>
            <a:ext cx="1368546" cy="59353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a:solidFill>
                  <a:srgbClr val="FE8828"/>
                </a:solidFill>
              </a:rPr>
              <a:t>Click on the ‘+’ icon and then click on ‘Go to the Course’ </a:t>
            </a:r>
            <a:endParaRPr sz="825">
              <a:solidFill>
                <a:srgbClr val="FE8828"/>
              </a:solidFill>
            </a:endParaRPr>
          </a:p>
        </p:txBody>
      </p:sp>
      <p:sp>
        <p:nvSpPr>
          <p:cNvPr id="551" name="Google Shape;551;p47"/>
          <p:cNvSpPr/>
          <p:nvPr/>
        </p:nvSpPr>
        <p:spPr>
          <a:xfrm>
            <a:off x="5290849" y="450877"/>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a:solidFill>
                  <a:srgbClr val="000546"/>
                </a:solidFill>
              </a:rPr>
              <a:t>Step 3</a:t>
            </a:r>
            <a:endParaRPr sz="1050"/>
          </a:p>
        </p:txBody>
      </p:sp>
      <p:sp>
        <p:nvSpPr>
          <p:cNvPr id="552" name="Google Shape;552;p47"/>
          <p:cNvSpPr/>
          <p:nvPr/>
        </p:nvSpPr>
        <p:spPr>
          <a:xfrm rot="5400000" flipH="1">
            <a:off x="4329950" y="812722"/>
            <a:ext cx="319955" cy="216000"/>
          </a:xfrm>
          <a:prstGeom prst="triangle">
            <a:avLst>
              <a:gd name="adj" fmla="val 50000"/>
            </a:avLst>
          </a:prstGeom>
          <a:solidFill>
            <a:srgbClr val="FE8828"/>
          </a:solidFill>
          <a:ln>
            <a:noFill/>
          </a:ln>
        </p:spPr>
        <p:txBody>
          <a:bodyPr spcFirstLastPara="1" wrap="square" lIns="68569" tIns="34275" rIns="68569" bIns="34275" anchor="ctr" anchorCtr="0">
            <a:noAutofit/>
          </a:bodyPr>
          <a:lstStyle/>
          <a:p>
            <a:pPr algn="ctr" defTabSz="685800">
              <a:buSzPts val="1200"/>
            </a:pPr>
            <a:endParaRPr sz="900">
              <a:solidFill>
                <a:srgbClr val="1155CC"/>
              </a:solidFill>
            </a:endParaRPr>
          </a:p>
        </p:txBody>
      </p:sp>
      <p:pic>
        <p:nvPicPr>
          <p:cNvPr id="553" name="Google Shape;553;p47"/>
          <p:cNvPicPr preferRelativeResize="0"/>
          <p:nvPr/>
        </p:nvPicPr>
        <p:blipFill rotWithShape="1">
          <a:blip r:embed="rId6"/>
          <a:srcRect/>
          <a:stretch/>
        </p:blipFill>
        <p:spPr>
          <a:xfrm>
            <a:off x="4693281" y="1235223"/>
            <a:ext cx="1998200" cy="3622114"/>
          </a:xfrm>
          <a:prstGeom prst="rect">
            <a:avLst/>
          </a:prstGeom>
          <a:noFill/>
          <a:ln w="9525" cap="flat" cmpd="sng">
            <a:solidFill>
              <a:srgbClr val="00B0F0"/>
            </a:solidFill>
            <a:prstDash val="solid"/>
            <a:round/>
            <a:headEnd type="none" w="sm" len="sm"/>
            <a:tailEnd type="none" w="sm" len="sm"/>
          </a:ln>
        </p:spPr>
      </p:pic>
      <p:sp>
        <p:nvSpPr>
          <p:cNvPr id="554" name="Google Shape;554;p47"/>
          <p:cNvSpPr/>
          <p:nvPr/>
        </p:nvSpPr>
        <p:spPr>
          <a:xfrm>
            <a:off x="4780766" y="3722111"/>
            <a:ext cx="1823229" cy="229404"/>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pic>
        <p:nvPicPr>
          <p:cNvPr id="555" name="Google Shape;555;p47"/>
          <p:cNvPicPr preferRelativeResize="0"/>
          <p:nvPr/>
        </p:nvPicPr>
        <p:blipFill rotWithShape="1">
          <a:blip r:embed="rId7">
            <a:alphaModFix/>
          </a:blip>
          <a:srcRect/>
          <a:stretch/>
        </p:blipFill>
        <p:spPr>
          <a:xfrm>
            <a:off x="6934040" y="1228977"/>
            <a:ext cx="1998200" cy="3634606"/>
          </a:xfrm>
          <a:prstGeom prst="rect">
            <a:avLst/>
          </a:prstGeom>
          <a:noFill/>
          <a:ln w="9525" cap="flat" cmpd="sng">
            <a:solidFill>
              <a:srgbClr val="00B0F0"/>
            </a:solidFill>
            <a:prstDash val="solid"/>
            <a:round/>
            <a:headEnd type="none" w="sm" len="sm"/>
            <a:tailEnd type="none" w="sm" len="sm"/>
          </a:ln>
        </p:spPr>
      </p:pic>
      <p:sp>
        <p:nvSpPr>
          <p:cNvPr id="556" name="Google Shape;556;p47"/>
          <p:cNvSpPr/>
          <p:nvPr/>
        </p:nvSpPr>
        <p:spPr>
          <a:xfrm>
            <a:off x="7279889" y="591395"/>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a:solidFill>
                  <a:srgbClr val="FE8828"/>
                </a:solidFill>
              </a:rPr>
              <a:t>Click on ‘Continue’ Button</a:t>
            </a:r>
            <a:endParaRPr sz="825">
              <a:solidFill>
                <a:srgbClr val="FE8828"/>
              </a:solidFill>
            </a:endParaRPr>
          </a:p>
        </p:txBody>
      </p:sp>
      <p:sp>
        <p:nvSpPr>
          <p:cNvPr id="557" name="Google Shape;557;p47"/>
          <p:cNvSpPr/>
          <p:nvPr/>
        </p:nvSpPr>
        <p:spPr>
          <a:xfrm>
            <a:off x="7544960" y="443509"/>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a:solidFill>
                  <a:srgbClr val="000546"/>
                </a:solidFill>
              </a:rPr>
              <a:t>Step 4</a:t>
            </a:r>
            <a:endParaRPr sz="1050"/>
          </a:p>
        </p:txBody>
      </p:sp>
      <p:sp>
        <p:nvSpPr>
          <p:cNvPr id="558" name="Google Shape;558;p47"/>
          <p:cNvSpPr/>
          <p:nvPr/>
        </p:nvSpPr>
        <p:spPr>
          <a:xfrm rot="5400000" flipH="1">
            <a:off x="6584062" y="805354"/>
            <a:ext cx="319955" cy="216000"/>
          </a:xfrm>
          <a:prstGeom prst="triangle">
            <a:avLst>
              <a:gd name="adj" fmla="val 50000"/>
            </a:avLst>
          </a:prstGeom>
          <a:solidFill>
            <a:srgbClr val="FE8828"/>
          </a:solidFill>
          <a:ln>
            <a:noFill/>
          </a:ln>
        </p:spPr>
        <p:txBody>
          <a:bodyPr spcFirstLastPara="1" wrap="square" lIns="68569" tIns="34275" rIns="68569" bIns="34275" anchor="ctr" anchorCtr="0">
            <a:noAutofit/>
          </a:bodyPr>
          <a:lstStyle/>
          <a:p>
            <a:pPr algn="ctr" defTabSz="685800">
              <a:buSzPts val="1200"/>
            </a:pPr>
            <a:endParaRPr sz="900">
              <a:solidFill>
                <a:srgbClr val="1155CC"/>
              </a:solidFill>
            </a:endParaRPr>
          </a:p>
        </p:txBody>
      </p:sp>
      <p:sp>
        <p:nvSpPr>
          <p:cNvPr id="559" name="Google Shape;559;p47"/>
          <p:cNvSpPr/>
          <p:nvPr/>
        </p:nvSpPr>
        <p:spPr>
          <a:xfrm>
            <a:off x="8404549" y="4618654"/>
            <a:ext cx="504107" cy="204410"/>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48"/>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565" name="Google Shape;565;p48"/>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2700">
                <a:solidFill>
                  <a:srgbClr val="FFFFFF"/>
                </a:solidFill>
                <a:latin typeface="Corbel"/>
                <a:ea typeface="Corbel"/>
                <a:cs typeface="Corbel"/>
                <a:sym typeface="Corbel"/>
              </a:rPr>
              <a:t>Access to TB Champion Course</a:t>
            </a:r>
            <a:endParaRPr sz="2700">
              <a:solidFill>
                <a:srgbClr val="FFFFFF"/>
              </a:solidFill>
              <a:latin typeface="Corbel"/>
              <a:ea typeface="Corbel"/>
              <a:cs typeface="Corbel"/>
              <a:sym typeface="Corbel"/>
            </a:endParaRPr>
          </a:p>
        </p:txBody>
      </p:sp>
      <p:pic>
        <p:nvPicPr>
          <p:cNvPr id="566" name="Google Shape;566;p48"/>
          <p:cNvPicPr preferRelativeResize="0"/>
          <p:nvPr/>
        </p:nvPicPr>
        <p:blipFill rotWithShape="1">
          <a:blip r:embed="rId4">
            <a:alphaModFix/>
          </a:blip>
          <a:srcRect/>
          <a:stretch/>
        </p:blipFill>
        <p:spPr>
          <a:xfrm>
            <a:off x="701749" y="855466"/>
            <a:ext cx="2125544" cy="3921211"/>
          </a:xfrm>
          <a:prstGeom prst="rect">
            <a:avLst/>
          </a:prstGeom>
          <a:noFill/>
          <a:ln w="9525" cap="flat" cmpd="sng">
            <a:solidFill>
              <a:srgbClr val="00B0F0"/>
            </a:solidFill>
            <a:prstDash val="solid"/>
            <a:round/>
            <a:headEnd type="none" w="sm" len="sm"/>
            <a:tailEnd type="none" w="sm" len="sm"/>
          </a:ln>
        </p:spPr>
      </p:pic>
      <p:sp>
        <p:nvSpPr>
          <p:cNvPr id="567" name="Google Shape;567;p48"/>
          <p:cNvSpPr/>
          <p:nvPr/>
        </p:nvSpPr>
        <p:spPr>
          <a:xfrm flipH="1">
            <a:off x="3569992" y="3309194"/>
            <a:ext cx="929696" cy="1454214"/>
          </a:xfrm>
          <a:prstGeom prst="wedgeRectCallout">
            <a:avLst>
              <a:gd name="adj1" fmla="val 124570"/>
              <a:gd name="adj2" fmla="val 30272"/>
            </a:avLst>
          </a:prstGeom>
          <a:no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200"/>
            </a:pPr>
            <a:r>
              <a:rPr lang="en-IN" sz="900">
                <a:latin typeface="Corbel"/>
                <a:ea typeface="Corbel"/>
                <a:cs typeface="Corbel"/>
                <a:sym typeface="Corbel"/>
              </a:rPr>
              <a:t>The User can view the course from the web browser or can also view it through the DIKSHA app which is available on the </a:t>
            </a:r>
            <a:r>
              <a:rPr lang="en-IN" sz="900" u="sng">
                <a:latin typeface="Corbel"/>
                <a:ea typeface="Corbel"/>
                <a:cs typeface="Corbel"/>
                <a:sym typeface="Corbel"/>
                <a:hlinkClick r:id="rId5">
                  <a:extLst>
                    <a:ext uri="{A12FA001-AC4F-418D-AE19-62706E023703}">
                      <ahyp:hlinkClr xmlns:ahyp="http://schemas.microsoft.com/office/drawing/2018/hyperlinkcolor" val="tx"/>
                    </a:ext>
                  </a:extLst>
                </a:hlinkClick>
              </a:rPr>
              <a:t>playstore</a:t>
            </a:r>
            <a:endParaRPr sz="900">
              <a:latin typeface="Corbel"/>
              <a:ea typeface="Corbel"/>
              <a:cs typeface="Corbel"/>
              <a:sym typeface="Corbel"/>
            </a:endParaRPr>
          </a:p>
        </p:txBody>
      </p:sp>
      <p:sp>
        <p:nvSpPr>
          <p:cNvPr id="568" name="Google Shape;568;p48"/>
          <p:cNvSpPr/>
          <p:nvPr/>
        </p:nvSpPr>
        <p:spPr>
          <a:xfrm>
            <a:off x="701749" y="3620551"/>
            <a:ext cx="2125544" cy="1156126"/>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pic>
        <p:nvPicPr>
          <p:cNvPr id="569" name="Google Shape;569;p48"/>
          <p:cNvPicPr preferRelativeResize="0"/>
          <p:nvPr/>
        </p:nvPicPr>
        <p:blipFill rotWithShape="1">
          <a:blip r:embed="rId6">
            <a:alphaModFix/>
          </a:blip>
          <a:srcRect/>
          <a:stretch/>
        </p:blipFill>
        <p:spPr>
          <a:xfrm>
            <a:off x="5297455" y="855466"/>
            <a:ext cx="2125544" cy="3921211"/>
          </a:xfrm>
          <a:prstGeom prst="rect">
            <a:avLst/>
          </a:prstGeom>
          <a:noFill/>
          <a:ln w="9525" cap="flat" cmpd="sng">
            <a:solidFill>
              <a:srgbClr val="00B0F0"/>
            </a:solidFill>
            <a:prstDash val="solid"/>
            <a:round/>
            <a:headEnd type="none" w="sm" len="sm"/>
            <a:tailEnd type="none" w="sm" len="sm"/>
          </a:ln>
        </p:spPr>
      </p:pic>
      <p:sp>
        <p:nvSpPr>
          <p:cNvPr id="570" name="Google Shape;570;p48"/>
          <p:cNvSpPr/>
          <p:nvPr/>
        </p:nvSpPr>
        <p:spPr>
          <a:xfrm>
            <a:off x="5297455" y="3860815"/>
            <a:ext cx="2125544" cy="915863"/>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sp>
        <p:nvSpPr>
          <p:cNvPr id="571" name="Google Shape;571;p48"/>
          <p:cNvSpPr/>
          <p:nvPr/>
        </p:nvSpPr>
        <p:spPr>
          <a:xfrm flipH="1">
            <a:off x="8165318" y="3799372"/>
            <a:ext cx="929696" cy="1038716"/>
          </a:xfrm>
          <a:prstGeom prst="wedgeRectCallout">
            <a:avLst>
              <a:gd name="adj1" fmla="val 124570"/>
              <a:gd name="adj2" fmla="val 30272"/>
            </a:avLst>
          </a:prstGeom>
          <a:no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200"/>
            </a:pPr>
            <a:r>
              <a:rPr lang="en-IN" sz="900">
                <a:latin typeface="Corbel"/>
                <a:ea typeface="Corbel"/>
                <a:cs typeface="Corbel"/>
                <a:sym typeface="Corbel"/>
              </a:rPr>
              <a:t>If the Diksha app is not installed, the user will be redirected to the Diksha platform on the web browser. </a:t>
            </a:r>
            <a:endParaRPr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3" name="Picture 2">
            <a:extLst>
              <a:ext uri="{FF2B5EF4-FFF2-40B4-BE49-F238E27FC236}">
                <a16:creationId xmlns:a16="http://schemas.microsoft.com/office/drawing/2014/main" id="{AAD42602-0FB4-4D9C-AC96-21418BFA52B8}"/>
              </a:ext>
            </a:extLst>
          </p:cNvPr>
          <p:cNvPicPr>
            <a:picLocks noChangeAspect="1"/>
          </p:cNvPicPr>
          <p:nvPr/>
        </p:nvPicPr>
        <p:blipFill>
          <a:blip r:embed="rId3"/>
          <a:stretch>
            <a:fillRect/>
          </a:stretch>
        </p:blipFill>
        <p:spPr>
          <a:xfrm>
            <a:off x="4429219" y="855466"/>
            <a:ext cx="2134834" cy="3724603"/>
          </a:xfrm>
          <a:prstGeom prst="rect">
            <a:avLst/>
          </a:prstGeom>
          <a:ln>
            <a:solidFill>
              <a:srgbClr val="00B0F0"/>
            </a:solidFill>
          </a:ln>
        </p:spPr>
      </p:pic>
      <p:pic>
        <p:nvPicPr>
          <p:cNvPr id="10" name="Picture 9">
            <a:extLst>
              <a:ext uri="{FF2B5EF4-FFF2-40B4-BE49-F238E27FC236}">
                <a16:creationId xmlns:a16="http://schemas.microsoft.com/office/drawing/2014/main" id="{9E1D2C77-895A-48E4-BAF7-17EC71C08ACE}"/>
              </a:ext>
            </a:extLst>
          </p:cNvPr>
          <p:cNvPicPr>
            <a:picLocks noChangeAspect="1"/>
          </p:cNvPicPr>
          <p:nvPr/>
        </p:nvPicPr>
        <p:blipFill>
          <a:blip r:embed="rId4"/>
          <a:stretch>
            <a:fillRect/>
          </a:stretch>
        </p:blipFill>
        <p:spPr>
          <a:xfrm>
            <a:off x="459747" y="855466"/>
            <a:ext cx="2134833" cy="3724602"/>
          </a:xfrm>
          <a:prstGeom prst="rect">
            <a:avLst/>
          </a:prstGeom>
          <a:ln>
            <a:solidFill>
              <a:srgbClr val="00B0F0"/>
            </a:solidFill>
          </a:ln>
        </p:spPr>
      </p:pic>
      <p:pic>
        <p:nvPicPr>
          <p:cNvPr id="564" name="Google Shape;564;p48"/>
          <p:cNvPicPr preferRelativeResize="0"/>
          <p:nvPr/>
        </p:nvPicPr>
        <p:blipFill rotWithShape="1">
          <a:blip r:embed="rId5">
            <a:alphaModFix/>
          </a:blip>
          <a:srcRect/>
          <a:stretch/>
        </p:blipFill>
        <p:spPr>
          <a:xfrm>
            <a:off x="256103" y="0"/>
            <a:ext cx="1381781" cy="557253"/>
          </a:xfrm>
          <a:prstGeom prst="rect">
            <a:avLst/>
          </a:prstGeom>
          <a:noFill/>
          <a:ln>
            <a:noFill/>
          </a:ln>
        </p:spPr>
      </p:pic>
      <p:sp>
        <p:nvSpPr>
          <p:cNvPr id="565" name="Google Shape;565;p48"/>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2700" dirty="0">
                <a:solidFill>
                  <a:srgbClr val="FFFFFF"/>
                </a:solidFill>
                <a:latin typeface="Corbel"/>
                <a:ea typeface="Corbel"/>
                <a:cs typeface="Corbel"/>
                <a:sym typeface="Corbel"/>
              </a:rPr>
              <a:t>Mark Course as Complete</a:t>
            </a:r>
            <a:endParaRPr sz="2700" dirty="0">
              <a:solidFill>
                <a:srgbClr val="FFFFFF"/>
              </a:solidFill>
              <a:latin typeface="Corbel"/>
              <a:ea typeface="Corbel"/>
              <a:cs typeface="Corbel"/>
              <a:sym typeface="Corbel"/>
            </a:endParaRPr>
          </a:p>
        </p:txBody>
      </p:sp>
      <p:sp>
        <p:nvSpPr>
          <p:cNvPr id="567" name="Google Shape;567;p48"/>
          <p:cNvSpPr/>
          <p:nvPr/>
        </p:nvSpPr>
        <p:spPr>
          <a:xfrm flipH="1">
            <a:off x="2764221" y="2345158"/>
            <a:ext cx="1365742" cy="992549"/>
          </a:xfrm>
          <a:prstGeom prst="wedgeRectCallout">
            <a:avLst>
              <a:gd name="adj1" fmla="val 138422"/>
              <a:gd name="adj2" fmla="val 52336"/>
            </a:avLst>
          </a:prstGeom>
          <a:no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200"/>
            </a:pPr>
            <a:r>
              <a:rPr lang="en-IN" sz="1200" dirty="0">
                <a:latin typeface="Corbel"/>
                <a:ea typeface="Corbel"/>
                <a:cs typeface="Corbel"/>
                <a:sym typeface="Corbel"/>
              </a:rPr>
              <a:t>Click on ‘Mark Completed’ after the course has been completed by the user</a:t>
            </a:r>
            <a:endParaRPr sz="1200" dirty="0">
              <a:latin typeface="Corbel"/>
              <a:ea typeface="Corbel"/>
              <a:cs typeface="Corbel"/>
              <a:sym typeface="Corbel"/>
            </a:endParaRPr>
          </a:p>
        </p:txBody>
      </p:sp>
      <p:sp>
        <p:nvSpPr>
          <p:cNvPr id="568" name="Google Shape;568;p48"/>
          <p:cNvSpPr/>
          <p:nvPr/>
        </p:nvSpPr>
        <p:spPr>
          <a:xfrm>
            <a:off x="546052" y="3389982"/>
            <a:ext cx="956443" cy="264324"/>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sp>
        <p:nvSpPr>
          <p:cNvPr id="570" name="Google Shape;570;p48"/>
          <p:cNvSpPr/>
          <p:nvPr/>
        </p:nvSpPr>
        <p:spPr>
          <a:xfrm>
            <a:off x="4438509" y="3124533"/>
            <a:ext cx="2125544" cy="354392"/>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sp>
        <p:nvSpPr>
          <p:cNvPr id="571" name="Google Shape;571;p48"/>
          <p:cNvSpPr/>
          <p:nvPr/>
        </p:nvSpPr>
        <p:spPr>
          <a:xfrm flipH="1">
            <a:off x="7345509" y="2476878"/>
            <a:ext cx="1692722" cy="992549"/>
          </a:xfrm>
          <a:prstGeom prst="wedgeRectCallout">
            <a:avLst>
              <a:gd name="adj1" fmla="val 109628"/>
              <a:gd name="adj2" fmla="val 33611"/>
            </a:avLst>
          </a:prstGeom>
          <a:no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200"/>
            </a:pPr>
            <a:r>
              <a:rPr lang="en-IN" sz="1200" dirty="0">
                <a:latin typeface="Corbel"/>
                <a:sym typeface="Corbel"/>
              </a:rPr>
              <a:t>The course is indicated by a  checkmark icon to indicate that the course has been completed by the user. </a:t>
            </a:r>
            <a:endParaRPr sz="1200" dirty="0"/>
          </a:p>
        </p:txBody>
      </p:sp>
    </p:spTree>
    <p:extLst>
      <p:ext uri="{BB962C8B-B14F-4D97-AF65-F5344CB8AC3E}">
        <p14:creationId xmlns:p14="http://schemas.microsoft.com/office/powerpoint/2010/main" val="310358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10" name="Picture 9">
            <a:extLst>
              <a:ext uri="{FF2B5EF4-FFF2-40B4-BE49-F238E27FC236}">
                <a16:creationId xmlns:a16="http://schemas.microsoft.com/office/drawing/2014/main" id="{9E1D2C77-895A-48E4-BAF7-17EC71C08ACE}"/>
              </a:ext>
            </a:extLst>
          </p:cNvPr>
          <p:cNvPicPr>
            <a:picLocks noChangeAspect="1"/>
          </p:cNvPicPr>
          <p:nvPr/>
        </p:nvPicPr>
        <p:blipFill>
          <a:blip r:embed="rId3"/>
          <a:srcRect/>
          <a:stretch/>
        </p:blipFill>
        <p:spPr>
          <a:xfrm>
            <a:off x="459747" y="872067"/>
            <a:ext cx="2134833" cy="3691399"/>
          </a:xfrm>
          <a:prstGeom prst="rect">
            <a:avLst/>
          </a:prstGeom>
          <a:ln>
            <a:solidFill>
              <a:srgbClr val="00B0F0"/>
            </a:solidFill>
          </a:ln>
        </p:spPr>
      </p:pic>
      <p:pic>
        <p:nvPicPr>
          <p:cNvPr id="564" name="Google Shape;564;p48"/>
          <p:cNvPicPr preferRelativeResize="0"/>
          <p:nvPr/>
        </p:nvPicPr>
        <p:blipFill rotWithShape="1">
          <a:blip r:embed="rId4">
            <a:alphaModFix/>
          </a:blip>
          <a:srcRect/>
          <a:stretch/>
        </p:blipFill>
        <p:spPr>
          <a:xfrm>
            <a:off x="256103" y="0"/>
            <a:ext cx="1381781" cy="557253"/>
          </a:xfrm>
          <a:prstGeom prst="rect">
            <a:avLst/>
          </a:prstGeom>
          <a:noFill/>
          <a:ln>
            <a:noFill/>
          </a:ln>
        </p:spPr>
      </p:pic>
      <p:sp>
        <p:nvSpPr>
          <p:cNvPr id="565" name="Google Shape;565;p48"/>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2700" dirty="0">
                <a:solidFill>
                  <a:srgbClr val="FFFFFF"/>
                </a:solidFill>
                <a:latin typeface="Corbel"/>
                <a:ea typeface="Corbel"/>
                <a:cs typeface="Corbel"/>
                <a:sym typeface="Corbel"/>
              </a:rPr>
              <a:t>Report Activities </a:t>
            </a:r>
            <a:endParaRPr sz="2700" dirty="0">
              <a:solidFill>
                <a:srgbClr val="FFFFFF"/>
              </a:solidFill>
              <a:latin typeface="Corbel"/>
              <a:ea typeface="Corbel"/>
              <a:cs typeface="Corbel"/>
              <a:sym typeface="Corbel"/>
            </a:endParaRPr>
          </a:p>
        </p:txBody>
      </p:sp>
      <p:sp>
        <p:nvSpPr>
          <p:cNvPr id="567" name="Google Shape;567;p48"/>
          <p:cNvSpPr/>
          <p:nvPr/>
        </p:nvSpPr>
        <p:spPr>
          <a:xfrm flipH="1">
            <a:off x="2964892" y="1358606"/>
            <a:ext cx="1365742" cy="1546547"/>
          </a:xfrm>
          <a:prstGeom prst="wedgeRectCallout">
            <a:avLst>
              <a:gd name="adj1" fmla="val 79195"/>
              <a:gd name="adj2" fmla="val -14278"/>
            </a:avLst>
          </a:prstGeom>
          <a:no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200"/>
            </a:pPr>
            <a:r>
              <a:rPr lang="en-IN" sz="1200" dirty="0">
                <a:latin typeface="Corbel"/>
                <a:ea typeface="Corbel"/>
                <a:cs typeface="Corbel"/>
                <a:sym typeface="Corbel"/>
              </a:rPr>
              <a:t>Report Activity Button will be visible after the user has completed all the courses and updated the courses as “Mark Complete”</a:t>
            </a:r>
            <a:endParaRPr sz="1200" dirty="0">
              <a:latin typeface="Corbel"/>
              <a:ea typeface="Corbel"/>
              <a:cs typeface="Corbel"/>
              <a:sym typeface="Corbel"/>
            </a:endParaRPr>
          </a:p>
        </p:txBody>
      </p:sp>
      <p:sp>
        <p:nvSpPr>
          <p:cNvPr id="568" name="Google Shape;568;p48"/>
          <p:cNvSpPr/>
          <p:nvPr/>
        </p:nvSpPr>
        <p:spPr>
          <a:xfrm>
            <a:off x="546052" y="3389982"/>
            <a:ext cx="956443" cy="264324"/>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spTree>
    <p:extLst>
      <p:ext uri="{BB962C8B-B14F-4D97-AF65-F5344CB8AC3E}">
        <p14:creationId xmlns:p14="http://schemas.microsoft.com/office/powerpoint/2010/main" val="1245792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3" name="Picture 2">
            <a:extLst>
              <a:ext uri="{FF2B5EF4-FFF2-40B4-BE49-F238E27FC236}">
                <a16:creationId xmlns:a16="http://schemas.microsoft.com/office/drawing/2014/main" id="{327E9A73-EE44-52C8-0674-DB883AE9B023}"/>
              </a:ext>
            </a:extLst>
          </p:cNvPr>
          <p:cNvPicPr>
            <a:picLocks noChangeAspect="1"/>
          </p:cNvPicPr>
          <p:nvPr/>
        </p:nvPicPr>
        <p:blipFill rotWithShape="1">
          <a:blip r:embed="rId3"/>
          <a:srcRect l="33895" t="10172" r="38173" b="3452"/>
          <a:stretch/>
        </p:blipFill>
        <p:spPr>
          <a:xfrm>
            <a:off x="2452523" y="1267874"/>
            <a:ext cx="1998198" cy="3589464"/>
          </a:xfrm>
          <a:prstGeom prst="rect">
            <a:avLst/>
          </a:prstGeom>
        </p:spPr>
      </p:pic>
      <p:pic>
        <p:nvPicPr>
          <p:cNvPr id="539" name="Google Shape;539;p47"/>
          <p:cNvPicPr preferRelativeResize="0"/>
          <p:nvPr/>
        </p:nvPicPr>
        <p:blipFill rotWithShape="1">
          <a:blip r:embed="rId4"/>
          <a:srcRect/>
          <a:stretch/>
        </p:blipFill>
        <p:spPr>
          <a:xfrm>
            <a:off x="256103" y="1336320"/>
            <a:ext cx="1998200" cy="3461565"/>
          </a:xfrm>
          <a:prstGeom prst="rect">
            <a:avLst/>
          </a:prstGeom>
          <a:noFill/>
          <a:ln w="9525" cap="flat" cmpd="sng">
            <a:solidFill>
              <a:srgbClr val="00B0F0"/>
            </a:solidFill>
            <a:prstDash val="solid"/>
            <a:round/>
            <a:headEnd type="none" w="sm" len="sm"/>
            <a:tailEnd type="none" w="sm" len="sm"/>
          </a:ln>
        </p:spPr>
      </p:pic>
      <p:pic>
        <p:nvPicPr>
          <p:cNvPr id="540" name="Google Shape;540;p47"/>
          <p:cNvPicPr preferRelativeResize="0"/>
          <p:nvPr/>
        </p:nvPicPr>
        <p:blipFill rotWithShape="1">
          <a:blip r:embed="rId5">
            <a:alphaModFix/>
          </a:blip>
          <a:srcRect/>
          <a:stretch/>
        </p:blipFill>
        <p:spPr>
          <a:xfrm>
            <a:off x="256103" y="0"/>
            <a:ext cx="1381781" cy="557253"/>
          </a:xfrm>
          <a:prstGeom prst="rect">
            <a:avLst/>
          </a:prstGeom>
          <a:noFill/>
          <a:ln>
            <a:noFill/>
          </a:ln>
        </p:spPr>
      </p:pic>
      <p:sp>
        <p:nvSpPr>
          <p:cNvPr id="541" name="Google Shape;541;p47"/>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pPr>
            <a:r>
              <a:rPr lang="en-IN" sz="2700" dirty="0">
                <a:solidFill>
                  <a:srgbClr val="FFFFFF"/>
                </a:solidFill>
                <a:latin typeface="Corbel"/>
                <a:ea typeface="Corbel"/>
                <a:cs typeface="Corbel"/>
                <a:sym typeface="Corbel"/>
              </a:rPr>
              <a:t>Report Activities </a:t>
            </a:r>
          </a:p>
        </p:txBody>
      </p:sp>
      <p:sp>
        <p:nvSpPr>
          <p:cNvPr id="542" name="Google Shape;542;p47"/>
          <p:cNvSpPr/>
          <p:nvPr/>
        </p:nvSpPr>
        <p:spPr>
          <a:xfrm>
            <a:off x="558022" y="598763"/>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E7A10"/>
              </a:buClr>
              <a:buSzPts val="1400"/>
              <a:buFont typeface="Arial"/>
              <a:buNone/>
              <a:tabLst/>
              <a:defRPr/>
            </a:pPr>
            <a:r>
              <a:rPr kumimoji="0" lang="en-IN" sz="825" b="1" i="0" u="none" strike="noStrike" kern="0" cap="none" spc="0" normalizeH="0" baseline="0" noProof="0" dirty="0">
                <a:ln>
                  <a:noFill/>
                </a:ln>
                <a:solidFill>
                  <a:srgbClr val="FE8828"/>
                </a:solidFill>
                <a:effectLst/>
                <a:uLnTx/>
                <a:uFillTx/>
                <a:latin typeface="Arial"/>
                <a:cs typeface="Arial"/>
                <a:sym typeface="Arial"/>
              </a:rPr>
              <a:t>Click on Report Activity’</a:t>
            </a:r>
            <a:endParaRPr kumimoji="0" sz="825" b="0" i="0" u="none" strike="noStrike" kern="0" cap="none" spc="0" normalizeH="0" baseline="0" noProof="0" dirty="0">
              <a:ln>
                <a:noFill/>
              </a:ln>
              <a:solidFill>
                <a:srgbClr val="FE8828"/>
              </a:solidFill>
              <a:effectLst/>
              <a:uLnTx/>
              <a:uFillTx/>
              <a:latin typeface="Arial"/>
              <a:cs typeface="Arial"/>
              <a:sym typeface="Arial"/>
            </a:endParaRPr>
          </a:p>
        </p:txBody>
      </p:sp>
      <p:sp>
        <p:nvSpPr>
          <p:cNvPr id="543" name="Google Shape;543;p47"/>
          <p:cNvSpPr/>
          <p:nvPr/>
        </p:nvSpPr>
        <p:spPr>
          <a:xfrm>
            <a:off x="823093" y="429882"/>
            <a:ext cx="786317" cy="290539"/>
          </a:xfrm>
          <a:prstGeom prst="rect">
            <a:avLst/>
          </a:prstGeom>
          <a:solidFill>
            <a:srgbClr val="FFFFFF"/>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546"/>
              </a:buClr>
              <a:buSzPts val="1600"/>
              <a:buFont typeface="Arial"/>
              <a:buNone/>
              <a:tabLst/>
              <a:defRPr/>
            </a:pPr>
            <a:r>
              <a:rPr kumimoji="0" lang="en-IN" sz="900" b="1" i="0" u="none" strike="noStrike" kern="0" cap="none" spc="0" normalizeH="0" baseline="0" noProof="0" dirty="0">
                <a:ln>
                  <a:noFill/>
                </a:ln>
                <a:solidFill>
                  <a:srgbClr val="000546"/>
                </a:solidFill>
                <a:effectLst/>
                <a:uLnTx/>
                <a:uFillTx/>
                <a:latin typeface="Arial"/>
                <a:cs typeface="Arial"/>
                <a:sym typeface="Arial"/>
              </a:rPr>
              <a:t>Step 1</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544" name="Google Shape;544;p47"/>
          <p:cNvSpPr/>
          <p:nvPr/>
        </p:nvSpPr>
        <p:spPr>
          <a:xfrm>
            <a:off x="1223889" y="2145767"/>
            <a:ext cx="966473" cy="261532"/>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 typeface="Arial"/>
              <a:buNone/>
              <a:tabLst/>
              <a:defRPr/>
            </a:pPr>
            <a:endParaRPr kumimoji="0" sz="1350" b="0" i="0" u="none" strike="noStrike" kern="0" cap="none" spc="0" normalizeH="0" baseline="0" noProof="0">
              <a:ln>
                <a:noFill/>
              </a:ln>
              <a:solidFill>
                <a:srgbClr val="FFFFFF"/>
              </a:solidFill>
              <a:effectLst/>
              <a:uLnTx/>
              <a:uFillTx/>
              <a:latin typeface="Arial"/>
              <a:cs typeface="Arial"/>
              <a:sym typeface="Arial"/>
            </a:endParaRPr>
          </a:p>
        </p:txBody>
      </p:sp>
      <p:sp>
        <p:nvSpPr>
          <p:cNvPr id="546" name="Google Shape;546;p47"/>
          <p:cNvSpPr/>
          <p:nvPr/>
        </p:nvSpPr>
        <p:spPr>
          <a:xfrm>
            <a:off x="2673601" y="618092"/>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E7A10"/>
              </a:buClr>
              <a:buSzPts val="1400"/>
              <a:buFont typeface="Arial"/>
              <a:buNone/>
              <a:tabLst/>
              <a:defRPr/>
            </a:pPr>
            <a:r>
              <a:rPr kumimoji="0" lang="en-IN" sz="825" b="1" i="0" u="none" strike="noStrike" kern="0" cap="none" spc="0" normalizeH="0" baseline="0" noProof="0" dirty="0">
                <a:ln>
                  <a:noFill/>
                </a:ln>
                <a:solidFill>
                  <a:srgbClr val="FE8828"/>
                </a:solidFill>
                <a:effectLst/>
                <a:uLnTx/>
                <a:uFillTx/>
                <a:latin typeface="Arial"/>
                <a:cs typeface="Arial"/>
                <a:sym typeface="Arial"/>
              </a:rPr>
              <a:t>Click on the ‘+’ icon to add activities </a:t>
            </a:r>
            <a:endParaRPr kumimoji="0" sz="825" b="0" i="0" u="none" strike="noStrike" kern="0" cap="none" spc="0" normalizeH="0" baseline="0" noProof="0" dirty="0">
              <a:ln>
                <a:noFill/>
              </a:ln>
              <a:solidFill>
                <a:srgbClr val="FE8828"/>
              </a:solidFill>
              <a:effectLst/>
              <a:uLnTx/>
              <a:uFillTx/>
              <a:latin typeface="Arial"/>
              <a:cs typeface="Arial"/>
              <a:sym typeface="Arial"/>
            </a:endParaRPr>
          </a:p>
        </p:txBody>
      </p:sp>
      <p:sp>
        <p:nvSpPr>
          <p:cNvPr id="547" name="Google Shape;547;p47"/>
          <p:cNvSpPr/>
          <p:nvPr/>
        </p:nvSpPr>
        <p:spPr>
          <a:xfrm>
            <a:off x="2938672" y="470206"/>
            <a:ext cx="786317" cy="290539"/>
          </a:xfrm>
          <a:prstGeom prst="rect">
            <a:avLst/>
          </a:prstGeom>
          <a:solidFill>
            <a:srgbClr val="FFFFFF"/>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546"/>
              </a:buClr>
              <a:buSzPts val="1600"/>
              <a:buFont typeface="Arial"/>
              <a:buNone/>
              <a:tabLst/>
              <a:defRPr/>
            </a:pPr>
            <a:r>
              <a:rPr kumimoji="0" lang="en-IN" sz="900" b="1" i="0" u="none" strike="noStrike" kern="0" cap="none" spc="0" normalizeH="0" baseline="0" noProof="0">
                <a:ln>
                  <a:noFill/>
                </a:ln>
                <a:solidFill>
                  <a:srgbClr val="000546"/>
                </a:solidFill>
                <a:effectLst/>
                <a:uLnTx/>
                <a:uFillTx/>
                <a:latin typeface="Arial"/>
                <a:cs typeface="Arial"/>
                <a:sym typeface="Arial"/>
              </a:rPr>
              <a:t>Step 2</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47"/>
          <p:cNvSpPr/>
          <p:nvPr/>
        </p:nvSpPr>
        <p:spPr>
          <a:xfrm rot="5400000" flipH="1">
            <a:off x="2130939" y="788855"/>
            <a:ext cx="319955" cy="216000"/>
          </a:xfrm>
          <a:prstGeom prst="triangle">
            <a:avLst>
              <a:gd name="adj" fmla="val 50000"/>
            </a:avLst>
          </a:prstGeom>
          <a:solidFill>
            <a:srgbClr val="FE8828"/>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200"/>
              <a:buFont typeface="Arial"/>
              <a:buNone/>
              <a:tabLst/>
              <a:defRPr/>
            </a:pPr>
            <a:endParaRPr kumimoji="0" sz="900" b="0" i="0" u="none" strike="noStrike" kern="0" cap="none" spc="0" normalizeH="0" baseline="0" noProof="0">
              <a:ln>
                <a:noFill/>
              </a:ln>
              <a:solidFill>
                <a:srgbClr val="1155CC"/>
              </a:solidFill>
              <a:effectLst/>
              <a:uLnTx/>
              <a:uFillTx/>
              <a:latin typeface="Arial"/>
              <a:cs typeface="Arial"/>
              <a:sym typeface="Arial"/>
            </a:endParaRPr>
          </a:p>
        </p:txBody>
      </p:sp>
      <p:sp>
        <p:nvSpPr>
          <p:cNvPr id="549" name="Google Shape;549;p47"/>
          <p:cNvSpPr/>
          <p:nvPr/>
        </p:nvSpPr>
        <p:spPr>
          <a:xfrm>
            <a:off x="4014650" y="4431091"/>
            <a:ext cx="436069" cy="366794"/>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 typeface="Arial"/>
              <a:buNone/>
              <a:tabLst/>
              <a:defRPr/>
            </a:pPr>
            <a:endParaRPr kumimoji="0" sz="1350" b="0" i="0" u="none" strike="noStrike" kern="0" cap="none" spc="0" normalizeH="0" baseline="0" noProof="0">
              <a:ln>
                <a:noFill/>
              </a:ln>
              <a:solidFill>
                <a:srgbClr val="FFFFFF"/>
              </a:solidFill>
              <a:effectLst/>
              <a:uLnTx/>
              <a:uFillTx/>
              <a:latin typeface="Arial"/>
              <a:cs typeface="Arial"/>
              <a:sym typeface="Arial"/>
            </a:endParaRPr>
          </a:p>
        </p:txBody>
      </p:sp>
      <p:sp>
        <p:nvSpPr>
          <p:cNvPr id="550" name="Google Shape;550;p47"/>
          <p:cNvSpPr/>
          <p:nvPr/>
        </p:nvSpPr>
        <p:spPr>
          <a:xfrm>
            <a:off x="4927713" y="598763"/>
            <a:ext cx="1368546" cy="59353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E7A10"/>
              </a:buClr>
              <a:buSzPts val="1400"/>
              <a:buFont typeface="Arial"/>
              <a:buNone/>
              <a:tabLst/>
              <a:defRPr/>
            </a:pPr>
            <a:r>
              <a:rPr kumimoji="0" lang="en-IN" sz="825" b="1" i="0" u="none" strike="noStrike" kern="0" cap="none" spc="0" normalizeH="0" baseline="0" noProof="0" dirty="0">
                <a:ln>
                  <a:noFill/>
                </a:ln>
                <a:solidFill>
                  <a:srgbClr val="FE8828"/>
                </a:solidFill>
                <a:effectLst/>
                <a:uLnTx/>
                <a:uFillTx/>
                <a:latin typeface="Arial"/>
                <a:cs typeface="Arial"/>
                <a:sym typeface="Arial"/>
              </a:rPr>
              <a:t>Enter the details of the activities </a:t>
            </a:r>
            <a:endParaRPr kumimoji="0" sz="825" b="0" i="0" u="none" strike="noStrike" kern="0" cap="none" spc="0" normalizeH="0" baseline="0" noProof="0" dirty="0">
              <a:ln>
                <a:noFill/>
              </a:ln>
              <a:solidFill>
                <a:srgbClr val="FE8828"/>
              </a:solidFill>
              <a:effectLst/>
              <a:uLnTx/>
              <a:uFillTx/>
              <a:latin typeface="Arial"/>
              <a:cs typeface="Arial"/>
              <a:sym typeface="Arial"/>
            </a:endParaRPr>
          </a:p>
        </p:txBody>
      </p:sp>
      <p:sp>
        <p:nvSpPr>
          <p:cNvPr id="551" name="Google Shape;551;p47"/>
          <p:cNvSpPr/>
          <p:nvPr/>
        </p:nvSpPr>
        <p:spPr>
          <a:xfrm>
            <a:off x="5290849" y="450877"/>
            <a:ext cx="786317" cy="290539"/>
          </a:xfrm>
          <a:prstGeom prst="rect">
            <a:avLst/>
          </a:prstGeom>
          <a:solidFill>
            <a:srgbClr val="FFFFFF"/>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546"/>
              </a:buClr>
              <a:buSzPts val="1600"/>
              <a:buFont typeface="Arial"/>
              <a:buNone/>
              <a:tabLst/>
              <a:defRPr/>
            </a:pPr>
            <a:r>
              <a:rPr kumimoji="0" lang="en-IN" sz="900" b="1" i="0" u="none" strike="noStrike" kern="0" cap="none" spc="0" normalizeH="0" baseline="0" noProof="0">
                <a:ln>
                  <a:noFill/>
                </a:ln>
                <a:solidFill>
                  <a:srgbClr val="000546"/>
                </a:solidFill>
                <a:effectLst/>
                <a:uLnTx/>
                <a:uFillTx/>
                <a:latin typeface="Arial"/>
                <a:cs typeface="Arial"/>
                <a:sym typeface="Arial"/>
              </a:rPr>
              <a:t>Step 3</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47"/>
          <p:cNvSpPr/>
          <p:nvPr/>
        </p:nvSpPr>
        <p:spPr>
          <a:xfrm rot="5400000" flipH="1">
            <a:off x="4329950" y="812722"/>
            <a:ext cx="319955" cy="216000"/>
          </a:xfrm>
          <a:prstGeom prst="triangle">
            <a:avLst>
              <a:gd name="adj" fmla="val 50000"/>
            </a:avLst>
          </a:prstGeom>
          <a:solidFill>
            <a:srgbClr val="FE8828"/>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200"/>
              <a:buFont typeface="Arial"/>
              <a:buNone/>
              <a:tabLst/>
              <a:defRPr/>
            </a:pPr>
            <a:endParaRPr kumimoji="0" sz="900" b="0" i="0" u="none" strike="noStrike" kern="0" cap="none" spc="0" normalizeH="0" baseline="0" noProof="0">
              <a:ln>
                <a:noFill/>
              </a:ln>
              <a:solidFill>
                <a:srgbClr val="1155CC"/>
              </a:solidFill>
              <a:effectLst/>
              <a:uLnTx/>
              <a:uFillTx/>
              <a:latin typeface="Arial"/>
              <a:cs typeface="Arial"/>
              <a:sym typeface="Arial"/>
            </a:endParaRPr>
          </a:p>
        </p:txBody>
      </p:sp>
      <p:pic>
        <p:nvPicPr>
          <p:cNvPr id="553" name="Google Shape;553;p47"/>
          <p:cNvPicPr preferRelativeResize="0"/>
          <p:nvPr/>
        </p:nvPicPr>
        <p:blipFill rotWithShape="1">
          <a:blip r:embed="rId6"/>
          <a:srcRect/>
          <a:stretch/>
        </p:blipFill>
        <p:spPr>
          <a:xfrm>
            <a:off x="4693281" y="1347627"/>
            <a:ext cx="1998200" cy="3397305"/>
          </a:xfrm>
          <a:prstGeom prst="rect">
            <a:avLst/>
          </a:prstGeom>
          <a:noFill/>
          <a:ln w="9525" cap="flat" cmpd="sng">
            <a:solidFill>
              <a:srgbClr val="00B0F0"/>
            </a:solidFill>
            <a:prstDash val="solid"/>
            <a:round/>
            <a:headEnd type="none" w="sm" len="sm"/>
            <a:tailEnd type="none" w="sm" len="sm"/>
          </a:ln>
        </p:spPr>
      </p:pic>
      <p:sp>
        <p:nvSpPr>
          <p:cNvPr id="554" name="Google Shape;554;p47"/>
          <p:cNvSpPr/>
          <p:nvPr/>
        </p:nvSpPr>
        <p:spPr>
          <a:xfrm>
            <a:off x="4737622" y="2407298"/>
            <a:ext cx="1953859" cy="1737981"/>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 typeface="Arial"/>
              <a:buNone/>
              <a:tabLst/>
              <a:defRPr/>
            </a:pPr>
            <a:endParaRPr kumimoji="0" sz="1350" b="0" i="0" u="none" strike="noStrike" kern="0" cap="none" spc="0" normalizeH="0" baseline="0" noProof="0">
              <a:ln>
                <a:noFill/>
              </a:ln>
              <a:solidFill>
                <a:srgbClr val="FFFFFF"/>
              </a:solidFill>
              <a:effectLst/>
              <a:uLnTx/>
              <a:uFillTx/>
              <a:latin typeface="Arial"/>
              <a:cs typeface="Arial"/>
              <a:sym typeface="Arial"/>
            </a:endParaRPr>
          </a:p>
        </p:txBody>
      </p:sp>
      <p:pic>
        <p:nvPicPr>
          <p:cNvPr id="555" name="Google Shape;555;p47"/>
          <p:cNvPicPr preferRelativeResize="0"/>
          <p:nvPr/>
        </p:nvPicPr>
        <p:blipFill rotWithShape="1">
          <a:blip r:embed="rId7"/>
          <a:srcRect/>
          <a:stretch/>
        </p:blipFill>
        <p:spPr>
          <a:xfrm>
            <a:off x="6934040" y="1312167"/>
            <a:ext cx="1998200" cy="3468225"/>
          </a:xfrm>
          <a:prstGeom prst="rect">
            <a:avLst/>
          </a:prstGeom>
          <a:noFill/>
          <a:ln w="9525" cap="flat" cmpd="sng">
            <a:solidFill>
              <a:srgbClr val="00B0F0"/>
            </a:solidFill>
            <a:prstDash val="solid"/>
            <a:round/>
            <a:headEnd type="none" w="sm" len="sm"/>
            <a:tailEnd type="none" w="sm" len="sm"/>
          </a:ln>
        </p:spPr>
      </p:pic>
      <p:sp>
        <p:nvSpPr>
          <p:cNvPr id="556" name="Google Shape;556;p47"/>
          <p:cNvSpPr/>
          <p:nvPr/>
        </p:nvSpPr>
        <p:spPr>
          <a:xfrm>
            <a:off x="7279889" y="591395"/>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E7A10"/>
              </a:buClr>
              <a:buSzPts val="1400"/>
              <a:buFont typeface="Arial"/>
              <a:buNone/>
              <a:tabLst/>
              <a:defRPr/>
            </a:pPr>
            <a:r>
              <a:rPr kumimoji="0" lang="en-IN" sz="825" b="1" i="0" u="none" strike="noStrike" kern="0" cap="none" spc="0" normalizeH="0" baseline="0" noProof="0" dirty="0">
                <a:ln>
                  <a:noFill/>
                </a:ln>
                <a:solidFill>
                  <a:srgbClr val="FE8828"/>
                </a:solidFill>
                <a:effectLst/>
                <a:uLnTx/>
                <a:uFillTx/>
                <a:latin typeface="Arial"/>
                <a:cs typeface="Arial"/>
                <a:sym typeface="Arial"/>
              </a:rPr>
              <a:t>Click on ‘Save’ Button</a:t>
            </a:r>
            <a:endParaRPr kumimoji="0" sz="825" b="0" i="0" u="none" strike="noStrike" kern="0" cap="none" spc="0" normalizeH="0" baseline="0" noProof="0" dirty="0">
              <a:ln>
                <a:noFill/>
              </a:ln>
              <a:solidFill>
                <a:srgbClr val="FE8828"/>
              </a:solidFill>
              <a:effectLst/>
              <a:uLnTx/>
              <a:uFillTx/>
              <a:latin typeface="Arial"/>
              <a:cs typeface="Arial"/>
              <a:sym typeface="Arial"/>
            </a:endParaRPr>
          </a:p>
        </p:txBody>
      </p:sp>
      <p:sp>
        <p:nvSpPr>
          <p:cNvPr id="557" name="Google Shape;557;p47"/>
          <p:cNvSpPr/>
          <p:nvPr/>
        </p:nvSpPr>
        <p:spPr>
          <a:xfrm>
            <a:off x="7544960" y="443509"/>
            <a:ext cx="786317" cy="290539"/>
          </a:xfrm>
          <a:prstGeom prst="rect">
            <a:avLst/>
          </a:prstGeom>
          <a:solidFill>
            <a:srgbClr val="FFFFFF"/>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546"/>
              </a:buClr>
              <a:buSzPts val="1600"/>
              <a:buFont typeface="Arial"/>
              <a:buNone/>
              <a:tabLst/>
              <a:defRPr/>
            </a:pPr>
            <a:r>
              <a:rPr kumimoji="0" lang="en-IN" sz="900" b="1" i="0" u="none" strike="noStrike" kern="0" cap="none" spc="0" normalizeH="0" baseline="0" noProof="0">
                <a:ln>
                  <a:noFill/>
                </a:ln>
                <a:solidFill>
                  <a:srgbClr val="000546"/>
                </a:solidFill>
                <a:effectLst/>
                <a:uLnTx/>
                <a:uFillTx/>
                <a:latin typeface="Arial"/>
                <a:cs typeface="Arial"/>
                <a:sym typeface="Arial"/>
              </a:rPr>
              <a:t>Step 4</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7"/>
          <p:cNvSpPr/>
          <p:nvPr/>
        </p:nvSpPr>
        <p:spPr>
          <a:xfrm rot="5400000" flipH="1">
            <a:off x="6584062" y="805354"/>
            <a:ext cx="319955" cy="216000"/>
          </a:xfrm>
          <a:prstGeom prst="triangle">
            <a:avLst>
              <a:gd name="adj" fmla="val 50000"/>
            </a:avLst>
          </a:prstGeom>
          <a:solidFill>
            <a:srgbClr val="FE8828"/>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200"/>
              <a:buFont typeface="Arial"/>
              <a:buNone/>
              <a:tabLst/>
              <a:defRPr/>
            </a:pPr>
            <a:endParaRPr kumimoji="0" sz="900" b="0" i="0" u="none" strike="noStrike" kern="0" cap="none" spc="0" normalizeH="0" baseline="0" noProof="0">
              <a:ln>
                <a:noFill/>
              </a:ln>
              <a:solidFill>
                <a:srgbClr val="1155CC"/>
              </a:solidFill>
              <a:effectLst/>
              <a:uLnTx/>
              <a:uFillTx/>
              <a:latin typeface="Arial"/>
              <a:cs typeface="Arial"/>
              <a:sym typeface="Arial"/>
            </a:endParaRPr>
          </a:p>
        </p:txBody>
      </p:sp>
      <p:sp>
        <p:nvSpPr>
          <p:cNvPr id="559" name="Google Shape;559;p47"/>
          <p:cNvSpPr/>
          <p:nvPr/>
        </p:nvSpPr>
        <p:spPr>
          <a:xfrm>
            <a:off x="6967635" y="4479317"/>
            <a:ext cx="1920262" cy="220674"/>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 typeface="Arial"/>
              <a:buNone/>
              <a:tabLst/>
              <a:defRPr/>
            </a:pPr>
            <a:endParaRPr kumimoji="0" sz="135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65760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43"/>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577" name="Google Shape;577;p43"/>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2700">
                <a:solidFill>
                  <a:srgbClr val="FFFFFF"/>
                </a:solidFill>
                <a:latin typeface="Corbel"/>
                <a:ea typeface="Corbel"/>
                <a:cs typeface="Corbel"/>
                <a:sym typeface="Corbel"/>
              </a:rPr>
              <a:t>Expectations from the State</a:t>
            </a:r>
            <a:endParaRPr sz="2700">
              <a:solidFill>
                <a:srgbClr val="FFFFFF"/>
              </a:solidFill>
              <a:latin typeface="Corbel"/>
              <a:ea typeface="Corbel"/>
              <a:cs typeface="Corbel"/>
              <a:sym typeface="Corbel"/>
            </a:endParaRPr>
          </a:p>
        </p:txBody>
      </p:sp>
      <p:sp>
        <p:nvSpPr>
          <p:cNvPr id="578" name="Google Shape;578;p43"/>
          <p:cNvSpPr/>
          <p:nvPr/>
        </p:nvSpPr>
        <p:spPr>
          <a:xfrm>
            <a:off x="8215953" y="557254"/>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579" name="Google Shape;579;p43"/>
          <p:cNvSpPr txBox="1"/>
          <p:nvPr/>
        </p:nvSpPr>
        <p:spPr>
          <a:xfrm>
            <a:off x="337782" y="647701"/>
            <a:ext cx="8598090" cy="3840956"/>
          </a:xfrm>
          <a:prstGeom prst="rect">
            <a:avLst/>
          </a:prstGeom>
          <a:noFill/>
          <a:ln>
            <a:noFill/>
          </a:ln>
        </p:spPr>
        <p:txBody>
          <a:bodyPr spcFirstLastPara="1" wrap="square" lIns="68569" tIns="34275" rIns="68569" bIns="34275" anchor="t" anchorCtr="0">
            <a:noAutofit/>
          </a:bodyPr>
          <a:lstStyle/>
          <a:p>
            <a:pPr marL="228438" marR="458191" indent="-238125" algn="just" defTabSz="685800">
              <a:lnSpc>
                <a:spcPct val="90000"/>
              </a:lnSpc>
              <a:spcBef>
                <a:spcPts val="492"/>
              </a:spcBef>
              <a:buClr>
                <a:srgbClr val="40BAD2"/>
              </a:buClr>
              <a:buSzPts val="2367"/>
              <a:buFont typeface="Noto Sans Symbols"/>
              <a:buChar char="●"/>
            </a:pPr>
            <a:r>
              <a:rPr lang="en-IN" sz="1725">
                <a:latin typeface="Bookman Old Style"/>
                <a:ea typeface="Bookman Old Style"/>
                <a:cs typeface="Bookman Old Style"/>
                <a:sym typeface="Bookman Old Style"/>
              </a:rPr>
              <a:t>Preparation of the identified TB Survivors for the training. States to brief them  on the processes and ensure that TB survivors having access to  smartphone install the TB Aarogya Saathi App in their phone.  </a:t>
            </a:r>
            <a:endParaRPr sz="1425"/>
          </a:p>
          <a:p>
            <a:pPr marL="14126" marR="458191" algn="just" defTabSz="685800">
              <a:lnSpc>
                <a:spcPct val="90000"/>
              </a:lnSpc>
              <a:spcBef>
                <a:spcPts val="492"/>
              </a:spcBef>
              <a:buClr>
                <a:srgbClr val="40BAD2"/>
              </a:buClr>
              <a:buSzPts val="1867"/>
            </a:pPr>
            <a:endParaRPr sz="1425">
              <a:solidFill>
                <a:srgbClr val="000F46"/>
              </a:solidFill>
              <a:latin typeface="Corbel"/>
              <a:ea typeface="Corbel"/>
              <a:cs typeface="Corbel"/>
              <a:sym typeface="Corbel"/>
            </a:endParaRPr>
          </a:p>
          <a:p>
            <a:pPr marL="228971" marR="457190" indent="-238125" defTabSz="685800">
              <a:lnSpc>
                <a:spcPct val="90000"/>
              </a:lnSpc>
              <a:spcBef>
                <a:spcPts val="107"/>
              </a:spcBef>
              <a:buClr>
                <a:srgbClr val="40BAD2"/>
              </a:buClr>
              <a:buSzPts val="2367"/>
              <a:buFont typeface="Noto Sans Symbols"/>
              <a:buChar char="●"/>
            </a:pPr>
            <a:r>
              <a:rPr lang="en-IN" sz="1725">
                <a:latin typeface="Bookman Old Style"/>
                <a:ea typeface="Bookman Old Style"/>
                <a:cs typeface="Bookman Old Style"/>
                <a:sym typeface="Bookman Old Style"/>
              </a:rPr>
              <a:t>Ensure the completion of the course by the identified TB Survivors within a  month after national launch of the same. </a:t>
            </a:r>
            <a:endParaRPr sz="1425"/>
          </a:p>
          <a:p>
            <a:pPr marL="14659" marR="457190" defTabSz="685800">
              <a:lnSpc>
                <a:spcPct val="90000"/>
              </a:lnSpc>
              <a:spcBef>
                <a:spcPts val="107"/>
              </a:spcBef>
              <a:buClr>
                <a:srgbClr val="40BAD2"/>
              </a:buClr>
              <a:buSzPts val="1867"/>
            </a:pPr>
            <a:endParaRPr sz="1425">
              <a:solidFill>
                <a:srgbClr val="000F46"/>
              </a:solidFill>
              <a:latin typeface="Corbel"/>
              <a:ea typeface="Corbel"/>
              <a:cs typeface="Corbel"/>
              <a:sym typeface="Corbel"/>
            </a:endParaRPr>
          </a:p>
          <a:p>
            <a:pPr marL="232544" marR="456105" indent="-238125" defTabSz="685800">
              <a:lnSpc>
                <a:spcPct val="90000"/>
              </a:lnSpc>
              <a:spcBef>
                <a:spcPts val="122"/>
              </a:spcBef>
              <a:buClr>
                <a:srgbClr val="40BAD2"/>
              </a:buClr>
              <a:buSzPts val="2367"/>
              <a:buFont typeface="Noto Sans Symbols"/>
              <a:buChar char="●"/>
            </a:pPr>
            <a:r>
              <a:rPr lang="en-IN" sz="1725">
                <a:latin typeface="Bookman Old Style"/>
                <a:ea typeface="Bookman Old Style"/>
                <a:cs typeface="Bookman Old Style"/>
                <a:sym typeface="Bookman Old Style"/>
              </a:rPr>
              <a:t>Facilitate reporting of the activities undertaken by TB champions on the TB  Aarogya Saathi app. </a:t>
            </a:r>
            <a:endParaRPr sz="1425"/>
          </a:p>
          <a:p>
            <a:pPr marL="18231" marR="456105" defTabSz="685800">
              <a:lnSpc>
                <a:spcPct val="90000"/>
              </a:lnSpc>
              <a:spcBef>
                <a:spcPts val="122"/>
              </a:spcBef>
              <a:buClr>
                <a:srgbClr val="40BAD2"/>
              </a:buClr>
              <a:buSzPts val="1867"/>
            </a:pPr>
            <a:endParaRPr sz="1425">
              <a:solidFill>
                <a:srgbClr val="000F46"/>
              </a:solidFill>
              <a:latin typeface="Corbel"/>
              <a:ea typeface="Corbel"/>
              <a:cs typeface="Corbel"/>
              <a:sym typeface="Corbel"/>
            </a:endParaRPr>
          </a:p>
          <a:p>
            <a:pPr marL="232544" marR="456105" indent="-238125" defTabSz="685800">
              <a:lnSpc>
                <a:spcPct val="90000"/>
              </a:lnSpc>
              <a:spcBef>
                <a:spcPts val="122"/>
              </a:spcBef>
              <a:buClr>
                <a:srgbClr val="40BAD2"/>
              </a:buClr>
              <a:buSzPts val="2367"/>
              <a:buFont typeface="Noto Sans Symbols"/>
              <a:buChar char="●"/>
            </a:pPr>
            <a:r>
              <a:rPr lang="en-IN" sz="1725">
                <a:latin typeface="Bookman Old Style"/>
                <a:ea typeface="Bookman Old Style"/>
                <a:cs typeface="Bookman Old Style"/>
                <a:sym typeface="Bookman Old Style"/>
              </a:rPr>
              <a:t>Provide feedback to CTD on the self-learning training initiative, if any. </a:t>
            </a:r>
            <a:endParaRPr sz="1425">
              <a:solidFill>
                <a:srgbClr val="000F46"/>
              </a:solidFill>
              <a:latin typeface="Corbel"/>
              <a:ea typeface="Corbel"/>
              <a:cs typeface="Corbel"/>
              <a:sym typeface="Corbel"/>
            </a:endParaRPr>
          </a:p>
          <a:p>
            <a:pPr marL="217570" marR="460153" indent="-214313" defTabSz="685800">
              <a:lnSpc>
                <a:spcPct val="90000"/>
              </a:lnSpc>
              <a:spcBef>
                <a:spcPts val="1077"/>
              </a:spcBef>
              <a:buClr>
                <a:srgbClr val="40BAD2"/>
              </a:buClr>
              <a:buSzPts val="1867"/>
              <a:buFont typeface="Noto Sans Symbols"/>
              <a:buChar char="●"/>
            </a:pPr>
            <a:r>
              <a:rPr lang="en-IN" sz="1725">
                <a:latin typeface="Bookman Old Style"/>
                <a:ea typeface="Bookman Old Style"/>
                <a:cs typeface="Bookman Old Style"/>
                <a:sym typeface="Bookman Old Style"/>
              </a:rPr>
              <a:t>Support from partner organizations (REACH/JHPIEGO/KHPT and any other partner  organization working with community) shall be utilized for facilitating the self learning of TB Survivors as well as their engagement post the training.  </a:t>
            </a:r>
            <a:br>
              <a:rPr lang="en-IN" sz="1425">
                <a:solidFill>
                  <a:srgbClr val="000F46"/>
                </a:solidFill>
                <a:latin typeface="Corbel"/>
                <a:ea typeface="Corbel"/>
                <a:cs typeface="Corbel"/>
                <a:sym typeface="Corbel"/>
              </a:rPr>
            </a:br>
            <a:endParaRPr sz="1575">
              <a:solidFill>
                <a:srgbClr val="000F46"/>
              </a:solidFill>
              <a:latin typeface="Corbel"/>
              <a:ea typeface="Corbel"/>
              <a:cs typeface="Corbel"/>
              <a:sym typeface="Corbel"/>
            </a:endParaRPr>
          </a:p>
          <a:p>
            <a:pPr marL="82535" defTabSz="685800">
              <a:lnSpc>
                <a:spcPct val="90000"/>
              </a:lnSpc>
              <a:spcBef>
                <a:spcPts val="600"/>
              </a:spcBef>
              <a:buClr>
                <a:srgbClr val="40BAD2"/>
              </a:buClr>
              <a:buSzPts val="1867"/>
            </a:pPr>
            <a:br>
              <a:rPr lang="en-IN" sz="1575">
                <a:solidFill>
                  <a:srgbClr val="000F46"/>
                </a:solidFill>
                <a:latin typeface="Corbel"/>
                <a:ea typeface="Corbel"/>
                <a:cs typeface="Corbel"/>
                <a:sym typeface="Corbel"/>
              </a:rPr>
            </a:br>
            <a:br>
              <a:rPr lang="en-IN" sz="1575">
                <a:solidFill>
                  <a:srgbClr val="000F46"/>
                </a:solidFill>
                <a:latin typeface="Corbel"/>
                <a:ea typeface="Corbel"/>
                <a:cs typeface="Corbel"/>
                <a:sym typeface="Corbel"/>
              </a:rPr>
            </a:br>
            <a:endParaRPr sz="1725">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p49"/>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585" name="Google Shape;585;p49"/>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2700">
                <a:solidFill>
                  <a:srgbClr val="FFFFFF"/>
                </a:solidFill>
                <a:latin typeface="Corbel"/>
                <a:ea typeface="Corbel"/>
                <a:cs typeface="Corbel"/>
                <a:sym typeface="Corbel"/>
              </a:rPr>
              <a:t>FAQs</a:t>
            </a:r>
            <a:endParaRPr sz="2700">
              <a:solidFill>
                <a:srgbClr val="FFFFFF"/>
              </a:solidFill>
              <a:latin typeface="Corbel"/>
              <a:ea typeface="Corbel"/>
              <a:cs typeface="Corbel"/>
              <a:sym typeface="Corbel"/>
            </a:endParaRPr>
          </a:p>
        </p:txBody>
      </p:sp>
      <p:sp>
        <p:nvSpPr>
          <p:cNvPr id="586" name="Google Shape;586;p49"/>
          <p:cNvSpPr/>
          <p:nvPr/>
        </p:nvSpPr>
        <p:spPr>
          <a:xfrm>
            <a:off x="8215953" y="557254"/>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587" name="Google Shape;587;p49"/>
          <p:cNvSpPr txBox="1"/>
          <p:nvPr/>
        </p:nvSpPr>
        <p:spPr>
          <a:xfrm>
            <a:off x="337782" y="647701"/>
            <a:ext cx="8598090" cy="3840956"/>
          </a:xfrm>
          <a:prstGeom prst="rect">
            <a:avLst/>
          </a:prstGeom>
          <a:noFill/>
          <a:ln>
            <a:noFill/>
          </a:ln>
        </p:spPr>
        <p:txBody>
          <a:bodyPr spcFirstLastPara="1" wrap="square" lIns="68569" tIns="34275" rIns="68569" bIns="34275" anchor="t" anchorCtr="0">
            <a:noAutofit/>
          </a:bodyPr>
          <a:lstStyle/>
          <a:p>
            <a:pPr marL="14126" marR="458191" algn="just" defTabSz="685800">
              <a:lnSpc>
                <a:spcPct val="90000"/>
              </a:lnSpc>
              <a:spcBef>
                <a:spcPts val="492"/>
              </a:spcBef>
              <a:buClr>
                <a:srgbClr val="40BAD2"/>
              </a:buClr>
              <a:buSzPts val="1867"/>
            </a:pPr>
            <a:r>
              <a:rPr lang="en-IN" sz="1650">
                <a:latin typeface="Bookman Old Style"/>
                <a:ea typeface="Bookman Old Style"/>
                <a:cs typeface="Bookman Old Style"/>
                <a:sym typeface="Bookman Old Style"/>
              </a:rPr>
              <a:t>1.</a:t>
            </a:r>
            <a:r>
              <a:rPr lang="en-IN" sz="1650" b="1">
                <a:latin typeface="Bookman Old Style"/>
                <a:ea typeface="Bookman Old Style"/>
                <a:cs typeface="Bookman Old Style"/>
                <a:sym typeface="Bookman Old Style"/>
              </a:rPr>
              <a:t> Who will be able to access the course</a:t>
            </a:r>
            <a:endParaRPr sz="1350" b="1"/>
          </a:p>
          <a:p>
            <a:pPr marL="14126" marR="458190" algn="just" defTabSz="685800">
              <a:lnSpc>
                <a:spcPct val="90000"/>
              </a:lnSpc>
              <a:spcBef>
                <a:spcPts val="492"/>
              </a:spcBef>
              <a:buClr>
                <a:srgbClr val="40BAD2"/>
              </a:buClr>
              <a:buSzPts val="1867"/>
            </a:pPr>
            <a:r>
              <a:rPr lang="en-IN" sz="1650">
                <a:latin typeface="Bookman Old Style"/>
                <a:ea typeface="Bookman Old Style"/>
                <a:cs typeface="Bookman Old Style"/>
                <a:sym typeface="Bookman Old Style"/>
              </a:rPr>
              <a:t>	The TB Champion course will be visible to a user(TB Patient) who has completed 	treatment successfully. </a:t>
            </a:r>
            <a:endParaRPr sz="1650">
              <a:latin typeface="Bookman Old Style"/>
              <a:ea typeface="Bookman Old Style"/>
              <a:cs typeface="Bookman Old Style"/>
              <a:sym typeface="Bookman Old Style"/>
            </a:endParaRPr>
          </a:p>
          <a:p>
            <a:pPr marR="458191" algn="just" defTabSz="685800">
              <a:lnSpc>
                <a:spcPct val="90000"/>
              </a:lnSpc>
              <a:spcBef>
                <a:spcPts val="492"/>
              </a:spcBef>
              <a:buClr>
                <a:srgbClr val="40BAD2"/>
              </a:buClr>
              <a:buSzPts val="1867"/>
            </a:pPr>
            <a:r>
              <a:rPr lang="en-IN" sz="1650">
                <a:latin typeface="Bookman Old Style"/>
                <a:ea typeface="Bookman Old Style"/>
                <a:cs typeface="Bookman Old Style"/>
                <a:sym typeface="Bookman Old Style"/>
              </a:rPr>
              <a:t>(stage=”DIAGNOSED_OUTCOME_ASSIGNED” and Treatment 	Outcome is either CURED or TREATMENT_COMPLETE)</a:t>
            </a:r>
            <a:endParaRPr sz="1350"/>
          </a:p>
          <a:p>
            <a:pPr marL="14126" marR="458191" algn="just" defTabSz="685800">
              <a:lnSpc>
                <a:spcPct val="90000"/>
              </a:lnSpc>
              <a:spcBef>
                <a:spcPts val="492"/>
              </a:spcBef>
              <a:buClr>
                <a:srgbClr val="40BAD2"/>
              </a:buClr>
              <a:buSzPts val="1867"/>
            </a:pPr>
            <a:endParaRPr sz="1650">
              <a:latin typeface="Bookman Old Style"/>
              <a:ea typeface="Bookman Old Style"/>
              <a:cs typeface="Bookman Old Style"/>
              <a:sym typeface="Bookman Old Style"/>
            </a:endParaRPr>
          </a:p>
          <a:p>
            <a:pPr marL="14126" marR="458191" algn="just" defTabSz="685800">
              <a:lnSpc>
                <a:spcPct val="90000"/>
              </a:lnSpc>
              <a:spcBef>
                <a:spcPts val="492"/>
              </a:spcBef>
              <a:buClr>
                <a:srgbClr val="40BAD2"/>
              </a:buClr>
              <a:buSzPts val="1867"/>
            </a:pPr>
            <a:r>
              <a:rPr lang="en-IN" sz="1650">
                <a:latin typeface="Bookman Old Style"/>
                <a:ea typeface="Bookman Old Style"/>
                <a:cs typeface="Bookman Old Style"/>
                <a:sym typeface="Bookman Old Style"/>
              </a:rPr>
              <a:t>2. </a:t>
            </a:r>
            <a:r>
              <a:rPr lang="en-IN" sz="1650" b="1">
                <a:latin typeface="Bookman Old Style"/>
                <a:ea typeface="Bookman Old Style"/>
                <a:cs typeface="Bookman Old Style"/>
                <a:sym typeface="Bookman Old Style"/>
              </a:rPr>
              <a:t>Will the user be able to directly access courses on the IGOT/Diksha Platform ?</a:t>
            </a:r>
            <a:endParaRPr sz="1350" b="1"/>
          </a:p>
          <a:p>
            <a:pPr marL="14126" marR="458191" algn="just" defTabSz="685800">
              <a:lnSpc>
                <a:spcPct val="90000"/>
              </a:lnSpc>
              <a:spcBef>
                <a:spcPts val="492"/>
              </a:spcBef>
              <a:buClr>
                <a:srgbClr val="40BAD2"/>
              </a:buClr>
              <a:buSzPts val="1867"/>
            </a:pPr>
            <a:r>
              <a:rPr lang="en-IN" sz="1650">
                <a:latin typeface="Bookman Old Style"/>
                <a:ea typeface="Bookman Old Style"/>
                <a:cs typeface="Bookman Old Style"/>
                <a:sym typeface="Bookman Old Style"/>
              </a:rPr>
              <a:t>	No, the user will have to register separately on the iGOT/Diksha platform to enroll in the course. </a:t>
            </a:r>
            <a:endParaRPr sz="1350"/>
          </a:p>
          <a:p>
            <a:pPr marL="14126" marR="458191" algn="just" defTabSz="685800">
              <a:lnSpc>
                <a:spcPct val="90000"/>
              </a:lnSpc>
              <a:spcBef>
                <a:spcPts val="492"/>
              </a:spcBef>
              <a:buClr>
                <a:srgbClr val="40BAD2"/>
              </a:buClr>
              <a:buSzPts val="1867"/>
            </a:pPr>
            <a:endParaRPr sz="1650">
              <a:latin typeface="Bookman Old Style"/>
              <a:ea typeface="Bookman Old Style"/>
              <a:cs typeface="Bookman Old Style"/>
              <a:sym typeface="Bookman Old Style"/>
            </a:endParaRPr>
          </a:p>
          <a:p>
            <a:pPr marL="14126" marR="458191" algn="just" defTabSz="685800">
              <a:lnSpc>
                <a:spcPct val="90000"/>
              </a:lnSpc>
              <a:spcBef>
                <a:spcPts val="492"/>
              </a:spcBef>
              <a:buClr>
                <a:srgbClr val="40BAD2"/>
              </a:buClr>
              <a:buSzPts val="1867"/>
            </a:pPr>
            <a:r>
              <a:rPr lang="en-IN" sz="1650">
                <a:latin typeface="Bookman Old Style"/>
                <a:ea typeface="Bookman Old Style"/>
                <a:cs typeface="Bookman Old Style"/>
                <a:sym typeface="Bookman Old Style"/>
              </a:rPr>
              <a:t>3. </a:t>
            </a:r>
            <a:r>
              <a:rPr lang="en-IN" sz="1650" b="1">
                <a:latin typeface="Bookman Old Style"/>
                <a:ea typeface="Bookman Old Style"/>
                <a:cs typeface="Bookman Old Style"/>
                <a:sym typeface="Bookman Old Style"/>
              </a:rPr>
              <a:t>How will the user be able to update that the course has been completed ?</a:t>
            </a:r>
            <a:endParaRPr sz="1350" b="1"/>
          </a:p>
          <a:p>
            <a:pPr marL="14126" marR="458191" algn="just" defTabSz="685800">
              <a:lnSpc>
                <a:spcPct val="90000"/>
              </a:lnSpc>
              <a:spcBef>
                <a:spcPts val="492"/>
              </a:spcBef>
              <a:buClr>
                <a:srgbClr val="40BAD2"/>
              </a:buClr>
              <a:buSzPts val="1867"/>
            </a:pPr>
            <a:r>
              <a:rPr lang="en-IN" sz="1650">
                <a:latin typeface="Bookman Old Style"/>
                <a:ea typeface="Bookman Old Style"/>
                <a:cs typeface="Bookman Old Style"/>
                <a:sym typeface="Bookman Old Style"/>
              </a:rPr>
              <a:t>	Currently the user does not have an option to mark a course as completed on the TB Aarogya Sathi platform, but this will soon be available. </a:t>
            </a:r>
            <a:endParaRPr sz="1350"/>
          </a:p>
          <a:p>
            <a:pPr marL="14126" marR="458191" algn="just" defTabSz="685800">
              <a:lnSpc>
                <a:spcPct val="90000"/>
              </a:lnSpc>
              <a:spcBef>
                <a:spcPts val="492"/>
              </a:spcBef>
              <a:buClr>
                <a:srgbClr val="40BAD2"/>
              </a:buClr>
              <a:buSzPts val="1867"/>
            </a:pPr>
            <a:endParaRPr sz="1650">
              <a:latin typeface="Bookman Old Style"/>
              <a:ea typeface="Bookman Old Style"/>
              <a:cs typeface="Bookman Old Style"/>
              <a:sym typeface="Bookman Old Styl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5"/>
          <p:cNvSpPr txBox="1">
            <a:spLocks noGrp="1"/>
          </p:cNvSpPr>
          <p:nvPr>
            <p:ph type="body" idx="1"/>
          </p:nvPr>
        </p:nvSpPr>
        <p:spPr>
          <a:xfrm>
            <a:off x="368198" y="557253"/>
            <a:ext cx="8519700" cy="4312740"/>
          </a:xfrm>
          <a:prstGeom prst="rect">
            <a:avLst/>
          </a:prstGeom>
          <a:noFill/>
          <a:ln>
            <a:noFill/>
          </a:ln>
        </p:spPr>
        <p:txBody>
          <a:bodyPr spcFirstLastPara="1" wrap="square" lIns="68575" tIns="34275" rIns="68575" bIns="34275" anchor="t" anchorCtr="0">
            <a:noAutofit/>
          </a:bodyPr>
          <a:lstStyle/>
          <a:p>
            <a:pPr marL="0" lvl="0" indent="0" algn="l" rtl="0">
              <a:lnSpc>
                <a:spcPct val="200000"/>
              </a:lnSpc>
              <a:spcBef>
                <a:spcPts val="0"/>
              </a:spcBef>
              <a:spcAft>
                <a:spcPts val="0"/>
              </a:spcAft>
              <a:buNone/>
            </a:pPr>
            <a:r>
              <a:rPr lang="en" sz="1600" dirty="0">
                <a:solidFill>
                  <a:schemeClr val="dk1"/>
                </a:solidFill>
              </a:rPr>
              <a:t>It covers the following sections.</a:t>
            </a:r>
            <a:endParaRPr sz="1600" dirty="0">
              <a:solidFill>
                <a:schemeClr val="dk1"/>
              </a:solidFill>
            </a:endParaRPr>
          </a:p>
          <a:p>
            <a:pPr marL="228600" lvl="1" indent="-241300" algn="l" rtl="0">
              <a:lnSpc>
                <a:spcPct val="200000"/>
              </a:lnSpc>
              <a:spcBef>
                <a:spcPts val="0"/>
              </a:spcBef>
              <a:spcAft>
                <a:spcPts val="0"/>
              </a:spcAft>
              <a:buClr>
                <a:schemeClr val="accent1"/>
              </a:buClr>
              <a:buSzPts val="1250"/>
              <a:buChar char="▪"/>
            </a:pPr>
            <a:r>
              <a:rPr lang="en" sz="1600" b="1" dirty="0">
                <a:solidFill>
                  <a:schemeClr val="dk1"/>
                </a:solidFill>
              </a:rPr>
              <a:t>Nutrition Advice</a:t>
            </a:r>
            <a:r>
              <a:rPr lang="en" sz="1600" dirty="0">
                <a:solidFill>
                  <a:schemeClr val="dk1"/>
                </a:solidFill>
              </a:rPr>
              <a:t> - Guides the user on the importance of good nutrition for prevention of TB and risk of TB due to malnutrition</a:t>
            </a:r>
            <a:endParaRPr sz="1600" dirty="0">
              <a:solidFill>
                <a:schemeClr val="dk1"/>
              </a:solidFill>
            </a:endParaRPr>
          </a:p>
          <a:p>
            <a:pPr marL="228600" lvl="1" indent="-241300" algn="l" rtl="0">
              <a:lnSpc>
                <a:spcPct val="200000"/>
              </a:lnSpc>
              <a:spcBef>
                <a:spcPts val="0"/>
              </a:spcBef>
              <a:spcAft>
                <a:spcPts val="0"/>
              </a:spcAft>
              <a:buClr>
                <a:schemeClr val="accent1"/>
              </a:buClr>
              <a:buSzPts val="1250"/>
              <a:buChar char="▪"/>
            </a:pPr>
            <a:r>
              <a:rPr lang="en" sz="1600" b="1" dirty="0">
                <a:solidFill>
                  <a:schemeClr val="dk1"/>
                </a:solidFill>
              </a:rPr>
              <a:t>Useful Links</a:t>
            </a:r>
            <a:r>
              <a:rPr lang="en" sz="1600" dirty="0">
                <a:solidFill>
                  <a:schemeClr val="dk1"/>
                </a:solidFill>
              </a:rPr>
              <a:t> - Awareness materials on various aspects of TB, including nutritional support, mitigating stigma, incentives etc</a:t>
            </a:r>
            <a:endParaRPr sz="1600" b="1" dirty="0">
              <a:solidFill>
                <a:schemeClr val="dk1"/>
              </a:solidFill>
            </a:endParaRPr>
          </a:p>
          <a:p>
            <a:pPr marL="228600" lvl="1" indent="-241300" algn="l" rtl="0">
              <a:lnSpc>
                <a:spcPct val="200000"/>
              </a:lnSpc>
              <a:spcBef>
                <a:spcPts val="0"/>
              </a:spcBef>
              <a:spcAft>
                <a:spcPts val="0"/>
              </a:spcAft>
              <a:buClr>
                <a:schemeClr val="accent1"/>
              </a:buClr>
              <a:buSzPts val="1250"/>
              <a:buChar char="▪"/>
            </a:pPr>
            <a:r>
              <a:rPr lang="en" sz="1600" b="1" dirty="0">
                <a:solidFill>
                  <a:schemeClr val="dk1"/>
                </a:solidFill>
              </a:rPr>
              <a:t>Social Support</a:t>
            </a:r>
            <a:r>
              <a:rPr lang="en" sz="1600" dirty="0">
                <a:solidFill>
                  <a:schemeClr val="dk1"/>
                </a:solidFill>
              </a:rPr>
              <a:t> - Provides information on various Direct Benefit Transfer Schemes available under NTEP.</a:t>
            </a:r>
            <a:endParaRPr sz="1600" dirty="0">
              <a:solidFill>
                <a:schemeClr val="dk1"/>
              </a:solidFill>
            </a:endParaRPr>
          </a:p>
          <a:p>
            <a:pPr marL="228600" lvl="1" indent="-241300" algn="l" rtl="0">
              <a:lnSpc>
                <a:spcPct val="200000"/>
              </a:lnSpc>
              <a:spcBef>
                <a:spcPts val="0"/>
              </a:spcBef>
              <a:spcAft>
                <a:spcPts val="0"/>
              </a:spcAft>
              <a:buClr>
                <a:schemeClr val="accent1"/>
              </a:buClr>
              <a:buSzPts val="1250"/>
              <a:buChar char="▪"/>
            </a:pPr>
            <a:r>
              <a:rPr lang="en" sz="1600" b="1" dirty="0">
                <a:solidFill>
                  <a:schemeClr val="dk1"/>
                </a:solidFill>
              </a:rPr>
              <a:t>About NTEP</a:t>
            </a:r>
            <a:r>
              <a:rPr lang="en" sz="1600" dirty="0">
                <a:solidFill>
                  <a:schemeClr val="dk1"/>
                </a:solidFill>
              </a:rPr>
              <a:t> - Provides a brief history of the National TB Program in the country along with its aims and objectives.</a:t>
            </a:r>
            <a:endParaRPr sz="1600" dirty="0">
              <a:solidFill>
                <a:schemeClr val="dk1"/>
              </a:solidFill>
            </a:endParaRPr>
          </a:p>
        </p:txBody>
      </p:sp>
      <p:pic>
        <p:nvPicPr>
          <p:cNvPr id="310" name="Google Shape;310;p45"/>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311" name="Google Shape;311;p45"/>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dirty="0">
                <a:solidFill>
                  <a:srgbClr val="FFFFFF"/>
                </a:solidFill>
                <a:latin typeface="Corbel"/>
                <a:ea typeface="Corbel"/>
                <a:cs typeface="Corbel"/>
                <a:sym typeface="Corbel"/>
              </a:rPr>
              <a:t>Informative Page…</a:t>
            </a:r>
            <a:endParaRPr sz="2700" b="0" i="0" u="none" strike="noStrike" cap="none" dirty="0">
              <a:solidFill>
                <a:srgbClr val="FFFFFF"/>
              </a:solidFill>
              <a:latin typeface="Corbel"/>
              <a:ea typeface="Corbel"/>
              <a:cs typeface="Corbel"/>
              <a:sym typeface="Corbel"/>
            </a:endParaRPr>
          </a:p>
        </p:txBody>
      </p:sp>
    </p:spTree>
    <p:extLst>
      <p:ext uri="{BB962C8B-B14F-4D97-AF65-F5344CB8AC3E}">
        <p14:creationId xmlns:p14="http://schemas.microsoft.com/office/powerpoint/2010/main" val="21293011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50"/>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593" name="Google Shape;593;p50"/>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2700">
                <a:solidFill>
                  <a:srgbClr val="FFFFFF"/>
                </a:solidFill>
                <a:latin typeface="Corbel"/>
                <a:ea typeface="Corbel"/>
                <a:cs typeface="Corbel"/>
                <a:sym typeface="Corbel"/>
              </a:rPr>
              <a:t>Future Changes</a:t>
            </a:r>
            <a:endParaRPr sz="2700">
              <a:solidFill>
                <a:srgbClr val="FFFFFF"/>
              </a:solidFill>
              <a:latin typeface="Corbel"/>
              <a:ea typeface="Corbel"/>
              <a:cs typeface="Corbel"/>
              <a:sym typeface="Corbel"/>
            </a:endParaRPr>
          </a:p>
        </p:txBody>
      </p:sp>
      <p:sp>
        <p:nvSpPr>
          <p:cNvPr id="594" name="Google Shape;594;p50"/>
          <p:cNvSpPr/>
          <p:nvPr/>
        </p:nvSpPr>
        <p:spPr>
          <a:xfrm>
            <a:off x="8215953" y="557254"/>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595" name="Google Shape;595;p50"/>
          <p:cNvSpPr txBox="1"/>
          <p:nvPr/>
        </p:nvSpPr>
        <p:spPr>
          <a:xfrm>
            <a:off x="337782" y="647701"/>
            <a:ext cx="8598090" cy="3840956"/>
          </a:xfrm>
          <a:prstGeom prst="rect">
            <a:avLst/>
          </a:prstGeom>
          <a:noFill/>
          <a:ln>
            <a:noFill/>
          </a:ln>
        </p:spPr>
        <p:txBody>
          <a:bodyPr spcFirstLastPara="1" wrap="square" lIns="68569" tIns="34275" rIns="68569" bIns="34275" anchor="t" anchorCtr="0">
            <a:noAutofit/>
          </a:bodyPr>
          <a:lstStyle/>
          <a:p>
            <a:pPr marL="228438" marR="458191" indent="-242888" algn="just" defTabSz="685800">
              <a:lnSpc>
                <a:spcPct val="190000"/>
              </a:lnSpc>
              <a:spcBef>
                <a:spcPts val="492"/>
              </a:spcBef>
              <a:buClr>
                <a:srgbClr val="40BAD2"/>
              </a:buClr>
              <a:buSzPts val="2467"/>
              <a:buFont typeface="Noto Sans Symbols"/>
              <a:buChar char="●"/>
            </a:pPr>
            <a:r>
              <a:rPr lang="en-IN" sz="1800">
                <a:latin typeface="Bookman Old Style"/>
                <a:ea typeface="Bookman Old Style"/>
                <a:cs typeface="Bookman Old Style"/>
                <a:sym typeface="Bookman Old Style"/>
              </a:rPr>
              <a:t>Users will be able to mark a lesson as completed on the TB Aarogya Sathi App once they have successfully completed the lesson on the Diksha Portal.</a:t>
            </a:r>
            <a:endParaRPr sz="1500"/>
          </a:p>
          <a:p>
            <a:pPr marL="228438" marR="458191" indent="-242888" algn="just" defTabSz="685800">
              <a:lnSpc>
                <a:spcPct val="190000"/>
              </a:lnSpc>
              <a:spcBef>
                <a:spcPts val="492"/>
              </a:spcBef>
              <a:buClr>
                <a:srgbClr val="40BAD2"/>
              </a:buClr>
              <a:buSzPts val="2467"/>
              <a:buFont typeface="Noto Sans Symbols"/>
              <a:buChar char="●"/>
            </a:pPr>
            <a:r>
              <a:rPr lang="en-IN" sz="1800">
                <a:latin typeface="Bookman Old Style"/>
                <a:ea typeface="Bookman Old Style"/>
                <a:cs typeface="Bookman Old Style"/>
                <a:sym typeface="Bookman Old Style"/>
              </a:rPr>
              <a:t>Upon completion of all lessons, the User Summary Page will have an option through which they will be able to report all activities (patient visits, meetings) performed by the TB Champion. The user will be able to view all previously added activities as well. </a:t>
            </a:r>
            <a:endParaRPr sz="1500"/>
          </a:p>
          <a:p>
            <a:pPr marL="228438" marR="458191" indent="-125396" algn="just" defTabSz="685800">
              <a:lnSpc>
                <a:spcPct val="190000"/>
              </a:lnSpc>
              <a:spcBef>
                <a:spcPts val="492"/>
              </a:spcBef>
              <a:buClr>
                <a:srgbClr val="40BAD2"/>
              </a:buClr>
              <a:buSzPts val="1867"/>
            </a:pPr>
            <a:endParaRPr sz="1800">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4;p7">
            <a:extLst>
              <a:ext uri="{FF2B5EF4-FFF2-40B4-BE49-F238E27FC236}">
                <a16:creationId xmlns:a16="http://schemas.microsoft.com/office/drawing/2014/main" id="{FE809BD8-CD5C-47E9-95E3-912A52169415}"/>
              </a:ext>
            </a:extLst>
          </p:cNvPr>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defTabSz="914378">
              <a:lnSpc>
                <a:spcPct val="90000"/>
              </a:lnSpc>
              <a:buClr>
                <a:srgbClr val="FFFFFF"/>
              </a:buClr>
              <a:buSzPts val="2700"/>
            </a:pPr>
            <a:r>
              <a:rPr lang="en-US" sz="2700" dirty="0">
                <a:solidFill>
                  <a:srgbClr val="FFFFFF"/>
                </a:solidFill>
                <a:latin typeface="Corbel"/>
                <a:ea typeface="Corbel"/>
                <a:cs typeface="Corbel"/>
                <a:sym typeface="Corbel"/>
              </a:rPr>
              <a:t>Reports</a:t>
            </a:r>
          </a:p>
        </p:txBody>
      </p:sp>
      <p:sp>
        <p:nvSpPr>
          <p:cNvPr id="5" name="TextBox 4">
            <a:extLst>
              <a:ext uri="{FF2B5EF4-FFF2-40B4-BE49-F238E27FC236}">
                <a16:creationId xmlns:a16="http://schemas.microsoft.com/office/drawing/2014/main" id="{9E40BE4D-FC9A-4C74-AD78-C220DFDCC914}"/>
              </a:ext>
            </a:extLst>
          </p:cNvPr>
          <p:cNvSpPr txBox="1"/>
          <p:nvPr/>
        </p:nvSpPr>
        <p:spPr>
          <a:xfrm>
            <a:off x="299225" y="976323"/>
            <a:ext cx="8651488" cy="3539430"/>
          </a:xfrm>
          <a:prstGeom prst="rect">
            <a:avLst/>
          </a:prstGeom>
          <a:noFill/>
        </p:spPr>
        <p:txBody>
          <a:bodyPr wrap="square">
            <a:spAutoFit/>
          </a:bodyPr>
          <a:lstStyle/>
          <a:p>
            <a:pPr marL="342892" indent="-342892" defTabSz="914378">
              <a:buFont typeface="Arial" panose="020B0604020202020204" pitchFamily="34" charset="0"/>
              <a:buChar char="•"/>
            </a:pPr>
            <a:r>
              <a:rPr lang="en-US" sz="2000" dirty="0">
                <a:latin typeface="Corbel"/>
                <a:sym typeface="Corbel"/>
              </a:rPr>
              <a:t>TB </a:t>
            </a:r>
            <a:r>
              <a:rPr lang="en-US" sz="2000" dirty="0" err="1">
                <a:latin typeface="Corbel"/>
                <a:sym typeface="Corbel"/>
              </a:rPr>
              <a:t>Aarogya</a:t>
            </a:r>
            <a:r>
              <a:rPr lang="en-US" sz="2000" dirty="0">
                <a:latin typeface="Corbel"/>
                <a:sym typeface="Corbel"/>
              </a:rPr>
              <a:t> Sathi Patient Access Report - A new report which provides the users with an overview of the number of users who have logged in to the TB Arogya Sathi (TAS) App is now available.</a:t>
            </a:r>
          </a:p>
          <a:p>
            <a:pPr marL="342892" indent="-342892" defTabSz="914378">
              <a:buFont typeface="Arial" panose="020B0604020202020204" pitchFamily="34" charset="0"/>
              <a:buChar char="•"/>
            </a:pPr>
            <a:endParaRPr lang="en-US" sz="2000" dirty="0">
              <a:latin typeface="Corbel"/>
              <a:sym typeface="Corbel"/>
            </a:endParaRPr>
          </a:p>
          <a:p>
            <a:pPr marL="342892" indent="-342892" defTabSz="914378">
              <a:buFont typeface="Arial" panose="020B0604020202020204" pitchFamily="34" charset="0"/>
              <a:buChar char="•"/>
            </a:pPr>
            <a:r>
              <a:rPr lang="en-US" sz="2000" dirty="0">
                <a:latin typeface="Corbel"/>
                <a:sym typeface="Corbel"/>
              </a:rPr>
              <a:t>The Notification and Enrolment Register has been enhanced with a new column - Logged Into TAS - indicating if the patient has logged into the TB </a:t>
            </a:r>
            <a:r>
              <a:rPr lang="en-US" sz="2000" dirty="0" err="1">
                <a:latin typeface="Corbel"/>
                <a:sym typeface="Corbel"/>
              </a:rPr>
              <a:t>Aarogya</a:t>
            </a:r>
            <a:r>
              <a:rPr lang="en-US" sz="2000" dirty="0">
                <a:latin typeface="Corbel"/>
                <a:sym typeface="Corbel"/>
              </a:rPr>
              <a:t> Sathi app.</a:t>
            </a:r>
          </a:p>
          <a:p>
            <a:pPr marL="342892" indent="-342892" defTabSz="914378">
              <a:buFont typeface="Arial" panose="020B0604020202020204" pitchFamily="34" charset="0"/>
              <a:buChar char="•"/>
            </a:pPr>
            <a:endParaRPr lang="en-US" sz="2000" dirty="0">
              <a:latin typeface="Corbel"/>
              <a:sym typeface="Corbel"/>
            </a:endParaRPr>
          </a:p>
          <a:p>
            <a:pPr marL="342892" indent="-342892" defTabSz="914378">
              <a:buFont typeface="Arial" panose="020B0604020202020204" pitchFamily="34" charset="0"/>
              <a:buChar char="•"/>
            </a:pPr>
            <a:r>
              <a:rPr lang="en-US" sz="2000" dirty="0">
                <a:latin typeface="Corbel"/>
                <a:sym typeface="Corbel"/>
              </a:rPr>
              <a:t>TB Screening Tool Access </a:t>
            </a:r>
            <a:r>
              <a:rPr lang="en-US" sz="2000">
                <a:latin typeface="Corbel"/>
                <a:sym typeface="Corbel"/>
              </a:rPr>
              <a:t>Report: This </a:t>
            </a:r>
            <a:r>
              <a:rPr lang="en-US" sz="2000" dirty="0">
                <a:latin typeface="Corbel"/>
                <a:sym typeface="Corbel"/>
              </a:rPr>
              <a:t>report provides a summary view of patients who have accessed the TB Screening tool and enrolled on Nikshay</a:t>
            </a:r>
            <a:br>
              <a:rPr lang="en-US" sz="1200" dirty="0"/>
            </a:br>
            <a:endParaRPr lang="en-US" sz="1200" dirty="0">
              <a:latin typeface="Raleway" pitchFamily="2" charset="0"/>
            </a:endParaRPr>
          </a:p>
          <a:p>
            <a:pPr defTabSz="914378">
              <a:buFont typeface="Arial" panose="020B0604020202020204" pitchFamily="34" charset="0"/>
              <a:buChar char="•"/>
            </a:pPr>
            <a:endParaRPr lang="en-US" sz="1200" dirty="0">
              <a:latin typeface="Raleway" pitchFamily="2" charset="0"/>
            </a:endParaRPr>
          </a:p>
        </p:txBody>
      </p:sp>
    </p:spTree>
    <p:extLst>
      <p:ext uri="{BB962C8B-B14F-4D97-AF65-F5344CB8AC3E}">
        <p14:creationId xmlns:p14="http://schemas.microsoft.com/office/powerpoint/2010/main" val="21370353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0"/>
          <p:cNvSpPr txBox="1">
            <a:spLocks noGrp="1"/>
          </p:cNvSpPr>
          <p:nvPr>
            <p:ph type="title"/>
          </p:nvPr>
        </p:nvSpPr>
        <p:spPr>
          <a:xfrm>
            <a:off x="2871437" y="1622766"/>
            <a:ext cx="5486400" cy="513012"/>
          </a:xfrm>
          <a:prstGeom prst="rect">
            <a:avLst/>
          </a:prstGeom>
          <a:noFill/>
          <a:ln>
            <a:noFill/>
          </a:ln>
        </p:spPr>
        <p:txBody>
          <a:bodyPr spcFirstLastPara="1" wrap="square" lIns="68569" tIns="34275" rIns="68569" bIns="34275" anchor="b" anchorCtr="0">
            <a:normAutofit/>
          </a:bodyPr>
          <a:lstStyle/>
          <a:p>
            <a:pPr>
              <a:buSzPct val="100000"/>
            </a:pPr>
            <a:r>
              <a:rPr lang="en-IN" sz="3200" dirty="0"/>
              <a:t>Nikshay </a:t>
            </a:r>
            <a:r>
              <a:rPr lang="en-IN" sz="3200" dirty="0" err="1"/>
              <a:t>Sahyogi</a:t>
            </a:r>
            <a:r>
              <a:rPr lang="en-IN" sz="3200" dirty="0"/>
              <a:t> (TB Chatbot)</a:t>
            </a:r>
            <a:endParaRPr sz="3200" dirty="0"/>
          </a:p>
        </p:txBody>
      </p:sp>
      <p:pic>
        <p:nvPicPr>
          <p:cNvPr id="3" name="Google Shape;255;p1">
            <a:extLst>
              <a:ext uri="{FF2B5EF4-FFF2-40B4-BE49-F238E27FC236}">
                <a16:creationId xmlns:a16="http://schemas.microsoft.com/office/drawing/2014/main" id="{9EF18609-D95E-4A42-974A-3AF292DABF25}"/>
              </a:ext>
            </a:extLst>
          </p:cNvPr>
          <p:cNvPicPr preferRelativeResize="0"/>
          <p:nvPr/>
        </p:nvPicPr>
        <p:blipFill rotWithShape="1">
          <a:blip r:embed="rId3">
            <a:alphaModFix/>
          </a:blip>
          <a:srcRect/>
          <a:stretch/>
        </p:blipFill>
        <p:spPr>
          <a:xfrm>
            <a:off x="4106494" y="431366"/>
            <a:ext cx="2773013" cy="673819"/>
          </a:xfrm>
          <a:prstGeom prst="rect">
            <a:avLst/>
          </a:prstGeom>
          <a:noFill/>
          <a:ln>
            <a:noFill/>
          </a:ln>
        </p:spPr>
      </p:pic>
    </p:spTree>
    <p:extLst>
      <p:ext uri="{BB962C8B-B14F-4D97-AF65-F5344CB8AC3E}">
        <p14:creationId xmlns:p14="http://schemas.microsoft.com/office/powerpoint/2010/main" val="33696206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50"/>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593" name="Google Shape;593;p50"/>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2700" dirty="0">
                <a:solidFill>
                  <a:srgbClr val="FFFFFF"/>
                </a:solidFill>
                <a:latin typeface="Corbel"/>
                <a:ea typeface="Corbel"/>
                <a:cs typeface="Corbel"/>
                <a:sym typeface="Corbel"/>
              </a:rPr>
              <a:t>Features</a:t>
            </a:r>
            <a:endParaRPr sz="2700" dirty="0">
              <a:solidFill>
                <a:srgbClr val="FFFFFF"/>
              </a:solidFill>
              <a:latin typeface="Corbel"/>
              <a:ea typeface="Corbel"/>
              <a:cs typeface="Corbel"/>
              <a:sym typeface="Corbel"/>
            </a:endParaRPr>
          </a:p>
        </p:txBody>
      </p:sp>
      <p:sp>
        <p:nvSpPr>
          <p:cNvPr id="594" name="Google Shape;594;p50"/>
          <p:cNvSpPr/>
          <p:nvPr/>
        </p:nvSpPr>
        <p:spPr>
          <a:xfrm>
            <a:off x="8215953" y="557254"/>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sp>
        <p:nvSpPr>
          <p:cNvPr id="595" name="Google Shape;595;p50"/>
          <p:cNvSpPr txBox="1"/>
          <p:nvPr/>
        </p:nvSpPr>
        <p:spPr>
          <a:xfrm>
            <a:off x="337782" y="647701"/>
            <a:ext cx="8598090" cy="3840956"/>
          </a:xfrm>
          <a:prstGeom prst="rect">
            <a:avLst/>
          </a:prstGeom>
          <a:noFill/>
          <a:ln>
            <a:noFill/>
          </a:ln>
        </p:spPr>
        <p:txBody>
          <a:bodyPr spcFirstLastPara="1" wrap="square" lIns="68569" tIns="34275" rIns="68569" bIns="34275" anchor="t" anchorCtr="0">
            <a:noAutofit/>
          </a:bodyPr>
          <a:lstStyle/>
          <a:p>
            <a:pPr marL="228438" marR="458191" indent="-242888" algn="just" defTabSz="685800">
              <a:lnSpc>
                <a:spcPct val="190000"/>
              </a:lnSpc>
              <a:spcBef>
                <a:spcPts val="492"/>
              </a:spcBef>
              <a:buClr>
                <a:srgbClr val="40BAD2"/>
              </a:buClr>
              <a:buSzPts val="2467"/>
              <a:buFont typeface="Noto Sans Symbols"/>
              <a:buChar char="●"/>
            </a:pPr>
            <a:r>
              <a:rPr lang="en-IN" sz="1800" dirty="0">
                <a:latin typeface="Bookman Old Style"/>
                <a:ea typeface="Bookman Old Style"/>
                <a:cs typeface="Bookman Old Style"/>
                <a:sym typeface="Bookman Old Style"/>
              </a:rPr>
              <a:t>Nikshay </a:t>
            </a:r>
            <a:r>
              <a:rPr lang="en-IN" sz="1800" dirty="0" err="1">
                <a:latin typeface="Bookman Old Style"/>
                <a:ea typeface="Bookman Old Style"/>
                <a:cs typeface="Bookman Old Style"/>
                <a:sym typeface="Bookman Old Style"/>
              </a:rPr>
              <a:t>Sahyogi</a:t>
            </a:r>
            <a:r>
              <a:rPr lang="en-IN" sz="1800" dirty="0">
                <a:latin typeface="Bookman Old Style"/>
                <a:ea typeface="Bookman Old Style"/>
                <a:cs typeface="Bookman Old Style"/>
                <a:sym typeface="Bookman Old Style"/>
              </a:rPr>
              <a:t> will be available for Citizens and Patients </a:t>
            </a:r>
          </a:p>
          <a:p>
            <a:pPr marL="228438" marR="458191" indent="-242888" algn="just" defTabSz="685800">
              <a:lnSpc>
                <a:spcPct val="190000"/>
              </a:lnSpc>
              <a:spcBef>
                <a:spcPts val="492"/>
              </a:spcBef>
              <a:buClr>
                <a:srgbClr val="40BAD2"/>
              </a:buClr>
              <a:buSzPts val="2467"/>
              <a:buFont typeface="Noto Sans Symbols"/>
              <a:buChar char="●"/>
            </a:pPr>
            <a:r>
              <a:rPr lang="en-IN" sz="1800" dirty="0">
                <a:latin typeface="Bookman Old Style"/>
                <a:sym typeface="Bookman Old Style"/>
              </a:rPr>
              <a:t>Users can </a:t>
            </a:r>
            <a:r>
              <a:rPr lang="en-US" sz="1800" dirty="0">
                <a:latin typeface="Bookman Old Style"/>
                <a:sym typeface="Bookman Old Style"/>
              </a:rPr>
              <a:t>a</a:t>
            </a:r>
            <a:r>
              <a:rPr lang="en-US" sz="1800" dirty="0">
                <a:latin typeface="Bookman Old Style"/>
              </a:rPr>
              <a:t>sk general questions related to TB, its symptoms, diagnosis, facility details, </a:t>
            </a:r>
            <a:r>
              <a:rPr lang="en-US" sz="1800" dirty="0" err="1">
                <a:latin typeface="Bookman Old Style"/>
              </a:rPr>
              <a:t>etc</a:t>
            </a:r>
            <a:endParaRPr lang="en-US" sz="1800" dirty="0">
              <a:latin typeface="Bookman Old Style"/>
            </a:endParaRPr>
          </a:p>
          <a:p>
            <a:pPr marL="228438" marR="458191" indent="-242888" algn="just" defTabSz="685800">
              <a:lnSpc>
                <a:spcPct val="190000"/>
              </a:lnSpc>
              <a:spcBef>
                <a:spcPts val="492"/>
              </a:spcBef>
              <a:buClr>
                <a:srgbClr val="40BAD2"/>
              </a:buClr>
              <a:buSzPts val="2467"/>
              <a:buFont typeface="Noto Sans Symbols"/>
              <a:buChar char="●"/>
            </a:pPr>
            <a:r>
              <a:rPr lang="en-US" sz="1800" dirty="0">
                <a:latin typeface="Bookman Old Style"/>
              </a:rPr>
              <a:t>This feature is currently available in English, but will be available in multiple local languages in the future release of the app</a:t>
            </a:r>
            <a:endParaRPr sz="1800" dirty="0">
              <a:latin typeface="Bookman Old Style"/>
            </a:endParaRPr>
          </a:p>
          <a:p>
            <a:pPr marL="228438" marR="458191" indent="-125396" algn="just" defTabSz="685800">
              <a:lnSpc>
                <a:spcPct val="190000"/>
              </a:lnSpc>
              <a:spcBef>
                <a:spcPts val="492"/>
              </a:spcBef>
              <a:buClr>
                <a:srgbClr val="40BAD2"/>
              </a:buClr>
              <a:buSzPts val="1867"/>
            </a:pPr>
            <a:endParaRPr sz="18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08732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50"/>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593" name="Google Shape;593;p50"/>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2700" dirty="0">
                <a:solidFill>
                  <a:srgbClr val="FFFFFF"/>
                </a:solidFill>
                <a:latin typeface="Corbel"/>
                <a:ea typeface="Corbel"/>
                <a:cs typeface="Corbel"/>
                <a:sym typeface="Corbel"/>
              </a:rPr>
              <a:t>Nikshay </a:t>
            </a:r>
            <a:r>
              <a:rPr lang="en-IN" sz="2700" dirty="0" err="1">
                <a:solidFill>
                  <a:srgbClr val="FFFFFF"/>
                </a:solidFill>
                <a:latin typeface="Corbel"/>
                <a:ea typeface="Corbel"/>
                <a:cs typeface="Corbel"/>
                <a:sym typeface="Corbel"/>
              </a:rPr>
              <a:t>Sahyogi</a:t>
            </a:r>
            <a:endParaRPr sz="2700" dirty="0">
              <a:solidFill>
                <a:srgbClr val="FFFFFF"/>
              </a:solidFill>
              <a:latin typeface="Corbel"/>
              <a:ea typeface="Corbel"/>
              <a:cs typeface="Corbel"/>
              <a:sym typeface="Corbel"/>
            </a:endParaRPr>
          </a:p>
        </p:txBody>
      </p:sp>
      <p:sp>
        <p:nvSpPr>
          <p:cNvPr id="594" name="Google Shape;594;p50"/>
          <p:cNvSpPr/>
          <p:nvPr/>
        </p:nvSpPr>
        <p:spPr>
          <a:xfrm>
            <a:off x="8215953" y="557254"/>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pic>
        <p:nvPicPr>
          <p:cNvPr id="3" name="Picture 2">
            <a:extLst>
              <a:ext uri="{FF2B5EF4-FFF2-40B4-BE49-F238E27FC236}">
                <a16:creationId xmlns:a16="http://schemas.microsoft.com/office/drawing/2014/main" id="{F21C1C86-0A59-47A0-BFB1-BCF438BB838F}"/>
              </a:ext>
            </a:extLst>
          </p:cNvPr>
          <p:cNvPicPr>
            <a:picLocks noChangeAspect="1"/>
          </p:cNvPicPr>
          <p:nvPr/>
        </p:nvPicPr>
        <p:blipFill>
          <a:blip r:embed="rId4"/>
          <a:stretch>
            <a:fillRect/>
          </a:stretch>
        </p:blipFill>
        <p:spPr>
          <a:xfrm>
            <a:off x="392032" y="1267096"/>
            <a:ext cx="2148694" cy="3590927"/>
          </a:xfrm>
          <a:prstGeom prst="rect">
            <a:avLst/>
          </a:prstGeom>
          <a:ln>
            <a:solidFill>
              <a:schemeClr val="tx1"/>
            </a:solidFill>
          </a:ln>
        </p:spPr>
      </p:pic>
      <p:sp>
        <p:nvSpPr>
          <p:cNvPr id="8" name="Google Shape;568;p48">
            <a:extLst>
              <a:ext uri="{FF2B5EF4-FFF2-40B4-BE49-F238E27FC236}">
                <a16:creationId xmlns:a16="http://schemas.microsoft.com/office/drawing/2014/main" id="{7B28483D-3DD8-4283-9990-E88847BC9CE7}"/>
              </a:ext>
            </a:extLst>
          </p:cNvPr>
          <p:cNvSpPr/>
          <p:nvPr/>
        </p:nvSpPr>
        <p:spPr>
          <a:xfrm>
            <a:off x="392032" y="4219128"/>
            <a:ext cx="378677" cy="326746"/>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sp>
        <p:nvSpPr>
          <p:cNvPr id="9" name="Google Shape;567;p48">
            <a:extLst>
              <a:ext uri="{FF2B5EF4-FFF2-40B4-BE49-F238E27FC236}">
                <a16:creationId xmlns:a16="http://schemas.microsoft.com/office/drawing/2014/main" id="{C86430A3-16F4-4E02-8B25-EAE0F11BD03D}"/>
              </a:ext>
            </a:extLst>
          </p:cNvPr>
          <p:cNvSpPr/>
          <p:nvPr/>
        </p:nvSpPr>
        <p:spPr>
          <a:xfrm flipH="1">
            <a:off x="2875255" y="3389952"/>
            <a:ext cx="1365742" cy="438551"/>
          </a:xfrm>
          <a:prstGeom prst="wedgeRectCallout">
            <a:avLst>
              <a:gd name="adj1" fmla="val 199158"/>
              <a:gd name="adj2" fmla="val 159567"/>
            </a:avLst>
          </a:prstGeom>
          <a:no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200"/>
            </a:pPr>
            <a:r>
              <a:rPr lang="en-IN" sz="1200" dirty="0">
                <a:latin typeface="Corbel"/>
                <a:ea typeface="Corbel"/>
                <a:cs typeface="Corbel"/>
                <a:sym typeface="Corbel"/>
              </a:rPr>
              <a:t>Click here to launch Nikshay </a:t>
            </a:r>
            <a:r>
              <a:rPr lang="en-IN" sz="1200" dirty="0" err="1">
                <a:latin typeface="Corbel"/>
                <a:ea typeface="Corbel"/>
                <a:cs typeface="Corbel"/>
                <a:sym typeface="Corbel"/>
              </a:rPr>
              <a:t>Sahyogi</a:t>
            </a:r>
            <a:endParaRPr sz="1200" dirty="0">
              <a:latin typeface="Corbel"/>
              <a:ea typeface="Corbel"/>
              <a:cs typeface="Corbel"/>
              <a:sym typeface="Corbel"/>
            </a:endParaRPr>
          </a:p>
        </p:txBody>
      </p:sp>
      <p:sp>
        <p:nvSpPr>
          <p:cNvPr id="10" name="Google Shape;542;p47">
            <a:extLst>
              <a:ext uri="{FF2B5EF4-FFF2-40B4-BE49-F238E27FC236}">
                <a16:creationId xmlns:a16="http://schemas.microsoft.com/office/drawing/2014/main" id="{623827A3-4EB8-44F3-86D4-8B51AF57D092}"/>
              </a:ext>
            </a:extLst>
          </p:cNvPr>
          <p:cNvSpPr/>
          <p:nvPr/>
        </p:nvSpPr>
        <p:spPr>
          <a:xfrm>
            <a:off x="558022" y="598763"/>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dirty="0">
                <a:solidFill>
                  <a:srgbClr val="FE8828"/>
                </a:solidFill>
              </a:rPr>
              <a:t>Click on the Icon</a:t>
            </a:r>
            <a:endParaRPr sz="825" dirty="0">
              <a:solidFill>
                <a:srgbClr val="FE8828"/>
              </a:solidFill>
            </a:endParaRPr>
          </a:p>
        </p:txBody>
      </p:sp>
      <p:sp>
        <p:nvSpPr>
          <p:cNvPr id="11" name="Google Shape;543;p47">
            <a:extLst>
              <a:ext uri="{FF2B5EF4-FFF2-40B4-BE49-F238E27FC236}">
                <a16:creationId xmlns:a16="http://schemas.microsoft.com/office/drawing/2014/main" id="{92FAC954-EBE2-473F-AA5D-EBBD834D5394}"/>
              </a:ext>
            </a:extLst>
          </p:cNvPr>
          <p:cNvSpPr/>
          <p:nvPr/>
        </p:nvSpPr>
        <p:spPr>
          <a:xfrm>
            <a:off x="823093" y="429882"/>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dirty="0">
                <a:solidFill>
                  <a:srgbClr val="000546"/>
                </a:solidFill>
              </a:rPr>
              <a:t>Step 1</a:t>
            </a:r>
            <a:endParaRPr sz="1050" dirty="0"/>
          </a:p>
        </p:txBody>
      </p:sp>
    </p:spTree>
    <p:extLst>
      <p:ext uri="{BB962C8B-B14F-4D97-AF65-F5344CB8AC3E}">
        <p14:creationId xmlns:p14="http://schemas.microsoft.com/office/powerpoint/2010/main" val="398900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50"/>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593" name="Google Shape;593;p50"/>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2700" dirty="0">
                <a:solidFill>
                  <a:srgbClr val="FFFFFF"/>
                </a:solidFill>
                <a:latin typeface="Corbel"/>
                <a:ea typeface="Corbel"/>
                <a:cs typeface="Corbel"/>
                <a:sym typeface="Corbel"/>
              </a:rPr>
              <a:t>Nikshay </a:t>
            </a:r>
            <a:r>
              <a:rPr lang="en-IN" sz="2700" dirty="0" err="1">
                <a:solidFill>
                  <a:srgbClr val="FFFFFF"/>
                </a:solidFill>
                <a:latin typeface="Corbel"/>
                <a:ea typeface="Corbel"/>
                <a:cs typeface="Corbel"/>
                <a:sym typeface="Corbel"/>
              </a:rPr>
              <a:t>Sahyogi</a:t>
            </a:r>
            <a:endParaRPr sz="2700" dirty="0">
              <a:solidFill>
                <a:srgbClr val="FFFFFF"/>
              </a:solidFill>
              <a:latin typeface="Corbel"/>
              <a:ea typeface="Corbel"/>
              <a:cs typeface="Corbel"/>
              <a:sym typeface="Corbel"/>
            </a:endParaRPr>
          </a:p>
        </p:txBody>
      </p:sp>
      <p:sp>
        <p:nvSpPr>
          <p:cNvPr id="594" name="Google Shape;594;p50"/>
          <p:cNvSpPr/>
          <p:nvPr/>
        </p:nvSpPr>
        <p:spPr>
          <a:xfrm>
            <a:off x="8215953" y="557254"/>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pic>
        <p:nvPicPr>
          <p:cNvPr id="3" name="Picture 2">
            <a:extLst>
              <a:ext uri="{FF2B5EF4-FFF2-40B4-BE49-F238E27FC236}">
                <a16:creationId xmlns:a16="http://schemas.microsoft.com/office/drawing/2014/main" id="{F21C1C86-0A59-47A0-BFB1-BCF438BB838F}"/>
              </a:ext>
            </a:extLst>
          </p:cNvPr>
          <p:cNvPicPr>
            <a:picLocks noChangeAspect="1"/>
          </p:cNvPicPr>
          <p:nvPr/>
        </p:nvPicPr>
        <p:blipFill>
          <a:blip r:embed="rId4"/>
          <a:stretch>
            <a:fillRect/>
          </a:stretch>
        </p:blipFill>
        <p:spPr>
          <a:xfrm>
            <a:off x="392032" y="1267096"/>
            <a:ext cx="2148694" cy="3590927"/>
          </a:xfrm>
          <a:prstGeom prst="rect">
            <a:avLst/>
          </a:prstGeom>
          <a:ln>
            <a:solidFill>
              <a:schemeClr val="tx1"/>
            </a:solidFill>
          </a:ln>
        </p:spPr>
      </p:pic>
      <p:sp>
        <p:nvSpPr>
          <p:cNvPr id="8" name="Google Shape;568;p48">
            <a:extLst>
              <a:ext uri="{FF2B5EF4-FFF2-40B4-BE49-F238E27FC236}">
                <a16:creationId xmlns:a16="http://schemas.microsoft.com/office/drawing/2014/main" id="{7B28483D-3DD8-4283-9990-E88847BC9CE7}"/>
              </a:ext>
            </a:extLst>
          </p:cNvPr>
          <p:cNvSpPr/>
          <p:nvPr/>
        </p:nvSpPr>
        <p:spPr>
          <a:xfrm>
            <a:off x="392032" y="4219128"/>
            <a:ext cx="378677" cy="326746"/>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sp>
        <p:nvSpPr>
          <p:cNvPr id="9" name="Google Shape;567;p48">
            <a:extLst>
              <a:ext uri="{FF2B5EF4-FFF2-40B4-BE49-F238E27FC236}">
                <a16:creationId xmlns:a16="http://schemas.microsoft.com/office/drawing/2014/main" id="{C86430A3-16F4-4E02-8B25-EAE0F11BD03D}"/>
              </a:ext>
            </a:extLst>
          </p:cNvPr>
          <p:cNvSpPr/>
          <p:nvPr/>
        </p:nvSpPr>
        <p:spPr>
          <a:xfrm flipH="1">
            <a:off x="5602368" y="3912238"/>
            <a:ext cx="1365742" cy="807883"/>
          </a:xfrm>
          <a:prstGeom prst="wedgeRectCallout">
            <a:avLst>
              <a:gd name="adj1" fmla="val 81991"/>
              <a:gd name="adj2" fmla="val 43783"/>
            </a:avLst>
          </a:prstGeom>
          <a:no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200"/>
            </a:pPr>
            <a:r>
              <a:rPr lang="en-IN" sz="1200" dirty="0">
                <a:latin typeface="Corbel"/>
                <a:ea typeface="Corbel"/>
                <a:cs typeface="Corbel"/>
                <a:sym typeface="Corbel"/>
              </a:rPr>
              <a:t>Press the enter button after writing the questions</a:t>
            </a:r>
            <a:endParaRPr sz="1200" dirty="0">
              <a:latin typeface="Corbel"/>
              <a:ea typeface="Corbel"/>
              <a:cs typeface="Corbel"/>
              <a:sym typeface="Corbel"/>
            </a:endParaRPr>
          </a:p>
        </p:txBody>
      </p:sp>
      <p:sp>
        <p:nvSpPr>
          <p:cNvPr id="10" name="Google Shape;542;p47">
            <a:extLst>
              <a:ext uri="{FF2B5EF4-FFF2-40B4-BE49-F238E27FC236}">
                <a16:creationId xmlns:a16="http://schemas.microsoft.com/office/drawing/2014/main" id="{623827A3-4EB8-44F3-86D4-8B51AF57D092}"/>
              </a:ext>
            </a:extLst>
          </p:cNvPr>
          <p:cNvSpPr/>
          <p:nvPr/>
        </p:nvSpPr>
        <p:spPr>
          <a:xfrm>
            <a:off x="558022" y="598763"/>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dirty="0">
                <a:solidFill>
                  <a:srgbClr val="FE8828"/>
                </a:solidFill>
              </a:rPr>
              <a:t>Click on the Icon</a:t>
            </a:r>
            <a:endParaRPr sz="825" dirty="0">
              <a:solidFill>
                <a:srgbClr val="FE8828"/>
              </a:solidFill>
            </a:endParaRPr>
          </a:p>
        </p:txBody>
      </p:sp>
      <p:sp>
        <p:nvSpPr>
          <p:cNvPr id="11" name="Google Shape;543;p47">
            <a:extLst>
              <a:ext uri="{FF2B5EF4-FFF2-40B4-BE49-F238E27FC236}">
                <a16:creationId xmlns:a16="http://schemas.microsoft.com/office/drawing/2014/main" id="{92FAC954-EBE2-473F-AA5D-EBBD834D5394}"/>
              </a:ext>
            </a:extLst>
          </p:cNvPr>
          <p:cNvSpPr/>
          <p:nvPr/>
        </p:nvSpPr>
        <p:spPr>
          <a:xfrm>
            <a:off x="823093" y="429882"/>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dirty="0">
                <a:solidFill>
                  <a:srgbClr val="000546"/>
                </a:solidFill>
              </a:rPr>
              <a:t>Step 1</a:t>
            </a:r>
            <a:endParaRPr sz="1050" dirty="0"/>
          </a:p>
        </p:txBody>
      </p:sp>
      <p:pic>
        <p:nvPicPr>
          <p:cNvPr id="12" name="Picture 11">
            <a:extLst>
              <a:ext uri="{FF2B5EF4-FFF2-40B4-BE49-F238E27FC236}">
                <a16:creationId xmlns:a16="http://schemas.microsoft.com/office/drawing/2014/main" id="{96E64DA7-D7E2-4F71-B446-F772F5CF39EF}"/>
              </a:ext>
            </a:extLst>
          </p:cNvPr>
          <p:cNvPicPr>
            <a:picLocks noChangeAspect="1"/>
          </p:cNvPicPr>
          <p:nvPr/>
        </p:nvPicPr>
        <p:blipFill>
          <a:blip r:embed="rId5"/>
          <a:srcRect/>
          <a:stretch/>
        </p:blipFill>
        <p:spPr>
          <a:xfrm>
            <a:off x="3072817" y="1267096"/>
            <a:ext cx="2064223" cy="3590928"/>
          </a:xfrm>
          <a:prstGeom prst="rect">
            <a:avLst/>
          </a:prstGeom>
          <a:ln>
            <a:solidFill>
              <a:schemeClr val="tx1"/>
            </a:solidFill>
          </a:ln>
        </p:spPr>
      </p:pic>
      <p:sp>
        <p:nvSpPr>
          <p:cNvPr id="13" name="Google Shape;542;p47">
            <a:extLst>
              <a:ext uri="{FF2B5EF4-FFF2-40B4-BE49-F238E27FC236}">
                <a16:creationId xmlns:a16="http://schemas.microsoft.com/office/drawing/2014/main" id="{14459AEE-E85D-4B2F-A640-1B13F644773E}"/>
              </a:ext>
            </a:extLst>
          </p:cNvPr>
          <p:cNvSpPr/>
          <p:nvPr/>
        </p:nvSpPr>
        <p:spPr>
          <a:xfrm>
            <a:off x="3605756" y="598763"/>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dirty="0">
                <a:solidFill>
                  <a:srgbClr val="FE8828"/>
                </a:solidFill>
              </a:rPr>
              <a:t>Enter the question </a:t>
            </a:r>
            <a:endParaRPr sz="825" dirty="0">
              <a:solidFill>
                <a:srgbClr val="FE8828"/>
              </a:solidFill>
            </a:endParaRPr>
          </a:p>
        </p:txBody>
      </p:sp>
      <p:sp>
        <p:nvSpPr>
          <p:cNvPr id="14" name="Google Shape;543;p47">
            <a:extLst>
              <a:ext uri="{FF2B5EF4-FFF2-40B4-BE49-F238E27FC236}">
                <a16:creationId xmlns:a16="http://schemas.microsoft.com/office/drawing/2014/main" id="{FEB3781E-DAF1-4EEF-AC90-2D96C65BDA2B}"/>
              </a:ext>
            </a:extLst>
          </p:cNvPr>
          <p:cNvSpPr/>
          <p:nvPr/>
        </p:nvSpPr>
        <p:spPr>
          <a:xfrm>
            <a:off x="3870827" y="429882"/>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dirty="0">
                <a:solidFill>
                  <a:srgbClr val="000546"/>
                </a:solidFill>
              </a:rPr>
              <a:t>Step 2</a:t>
            </a:r>
            <a:endParaRPr sz="1050" dirty="0"/>
          </a:p>
        </p:txBody>
      </p:sp>
      <p:sp>
        <p:nvSpPr>
          <p:cNvPr id="15" name="Google Shape;548;p47">
            <a:extLst>
              <a:ext uri="{FF2B5EF4-FFF2-40B4-BE49-F238E27FC236}">
                <a16:creationId xmlns:a16="http://schemas.microsoft.com/office/drawing/2014/main" id="{19C14AEC-AE81-4367-8EBD-9F43485398D1}"/>
              </a:ext>
            </a:extLst>
          </p:cNvPr>
          <p:cNvSpPr/>
          <p:nvPr/>
        </p:nvSpPr>
        <p:spPr>
          <a:xfrm rot="5400000" flipH="1">
            <a:off x="2666698" y="759700"/>
            <a:ext cx="319955" cy="216000"/>
          </a:xfrm>
          <a:prstGeom prst="triangle">
            <a:avLst>
              <a:gd name="adj" fmla="val 50000"/>
            </a:avLst>
          </a:prstGeom>
          <a:solidFill>
            <a:srgbClr val="FE8828"/>
          </a:solidFill>
          <a:ln>
            <a:noFill/>
          </a:ln>
        </p:spPr>
        <p:txBody>
          <a:bodyPr spcFirstLastPara="1" wrap="square" lIns="68569" tIns="34275" rIns="68569" bIns="34275" anchor="ctr" anchorCtr="0">
            <a:noAutofit/>
          </a:bodyPr>
          <a:lstStyle/>
          <a:p>
            <a:pPr algn="ctr" defTabSz="685800">
              <a:buSzPts val="1200"/>
            </a:pPr>
            <a:endParaRPr sz="900">
              <a:solidFill>
                <a:srgbClr val="1155CC"/>
              </a:solidFill>
            </a:endParaRPr>
          </a:p>
        </p:txBody>
      </p:sp>
    </p:spTree>
    <p:extLst>
      <p:ext uri="{BB962C8B-B14F-4D97-AF65-F5344CB8AC3E}">
        <p14:creationId xmlns:p14="http://schemas.microsoft.com/office/powerpoint/2010/main" val="196490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50"/>
          <p:cNvPicPr preferRelativeResize="0"/>
          <p:nvPr/>
        </p:nvPicPr>
        <p:blipFill rotWithShape="1">
          <a:blip r:embed="rId3">
            <a:alphaModFix/>
          </a:blip>
          <a:srcRect/>
          <a:stretch/>
        </p:blipFill>
        <p:spPr>
          <a:xfrm>
            <a:off x="256103" y="0"/>
            <a:ext cx="1381781" cy="557253"/>
          </a:xfrm>
          <a:prstGeom prst="rect">
            <a:avLst/>
          </a:prstGeom>
          <a:noFill/>
          <a:ln>
            <a:noFill/>
          </a:ln>
        </p:spPr>
      </p:pic>
      <p:sp>
        <p:nvSpPr>
          <p:cNvPr id="593" name="Google Shape;593;p50"/>
          <p:cNvSpPr txBox="1"/>
          <p:nvPr/>
        </p:nvSpPr>
        <p:spPr>
          <a:xfrm>
            <a:off x="1955042" y="0"/>
            <a:ext cx="7083189" cy="523183"/>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FFFFFF"/>
              </a:buClr>
              <a:buSzPts val="3600"/>
            </a:pPr>
            <a:r>
              <a:rPr lang="en-IN" sz="2700" dirty="0">
                <a:solidFill>
                  <a:srgbClr val="FFFFFF"/>
                </a:solidFill>
                <a:latin typeface="Corbel"/>
                <a:ea typeface="Corbel"/>
                <a:cs typeface="Corbel"/>
                <a:sym typeface="Corbel"/>
              </a:rPr>
              <a:t>Nikshay </a:t>
            </a:r>
            <a:r>
              <a:rPr lang="en-IN" sz="2700" dirty="0" err="1">
                <a:solidFill>
                  <a:srgbClr val="FFFFFF"/>
                </a:solidFill>
                <a:latin typeface="Corbel"/>
                <a:ea typeface="Corbel"/>
                <a:cs typeface="Corbel"/>
                <a:sym typeface="Corbel"/>
              </a:rPr>
              <a:t>Sahyogi</a:t>
            </a:r>
            <a:endParaRPr sz="2700" dirty="0">
              <a:solidFill>
                <a:srgbClr val="FFFFFF"/>
              </a:solidFill>
              <a:latin typeface="Corbel"/>
              <a:ea typeface="Corbel"/>
              <a:cs typeface="Corbel"/>
              <a:sym typeface="Corbel"/>
            </a:endParaRPr>
          </a:p>
        </p:txBody>
      </p:sp>
      <p:sp>
        <p:nvSpPr>
          <p:cNvPr id="594" name="Google Shape;594;p50"/>
          <p:cNvSpPr/>
          <p:nvPr/>
        </p:nvSpPr>
        <p:spPr>
          <a:xfrm>
            <a:off x="8215953" y="557254"/>
            <a:ext cx="822278" cy="234956"/>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latin typeface="Corbel"/>
              <a:ea typeface="Corbel"/>
              <a:cs typeface="Corbel"/>
              <a:sym typeface="Corbel"/>
            </a:endParaRPr>
          </a:p>
        </p:txBody>
      </p:sp>
      <p:pic>
        <p:nvPicPr>
          <p:cNvPr id="3" name="Picture 2">
            <a:extLst>
              <a:ext uri="{FF2B5EF4-FFF2-40B4-BE49-F238E27FC236}">
                <a16:creationId xmlns:a16="http://schemas.microsoft.com/office/drawing/2014/main" id="{F21C1C86-0A59-47A0-BFB1-BCF438BB838F}"/>
              </a:ext>
            </a:extLst>
          </p:cNvPr>
          <p:cNvPicPr>
            <a:picLocks noChangeAspect="1"/>
          </p:cNvPicPr>
          <p:nvPr/>
        </p:nvPicPr>
        <p:blipFill>
          <a:blip r:embed="rId4"/>
          <a:stretch>
            <a:fillRect/>
          </a:stretch>
        </p:blipFill>
        <p:spPr>
          <a:xfrm>
            <a:off x="392032" y="1267096"/>
            <a:ext cx="2148694" cy="3590927"/>
          </a:xfrm>
          <a:prstGeom prst="rect">
            <a:avLst/>
          </a:prstGeom>
          <a:ln>
            <a:solidFill>
              <a:schemeClr val="tx1"/>
            </a:solidFill>
          </a:ln>
        </p:spPr>
      </p:pic>
      <p:sp>
        <p:nvSpPr>
          <p:cNvPr id="8" name="Google Shape;568;p48">
            <a:extLst>
              <a:ext uri="{FF2B5EF4-FFF2-40B4-BE49-F238E27FC236}">
                <a16:creationId xmlns:a16="http://schemas.microsoft.com/office/drawing/2014/main" id="{7B28483D-3DD8-4283-9990-E88847BC9CE7}"/>
              </a:ext>
            </a:extLst>
          </p:cNvPr>
          <p:cNvSpPr/>
          <p:nvPr/>
        </p:nvSpPr>
        <p:spPr>
          <a:xfrm>
            <a:off x="392032" y="4219128"/>
            <a:ext cx="378677" cy="326746"/>
          </a:xfrm>
          <a:prstGeom prst="rect">
            <a:avLst/>
          </a:prstGeom>
          <a:noFill/>
          <a:ln w="28575" cap="flat" cmpd="sng">
            <a:solidFill>
              <a:srgbClr val="FE9743"/>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a:solidFill>
                <a:srgbClr val="FFFFFF"/>
              </a:solidFill>
            </a:endParaRPr>
          </a:p>
        </p:txBody>
      </p:sp>
      <p:sp>
        <p:nvSpPr>
          <p:cNvPr id="9" name="Google Shape;567;p48">
            <a:extLst>
              <a:ext uri="{FF2B5EF4-FFF2-40B4-BE49-F238E27FC236}">
                <a16:creationId xmlns:a16="http://schemas.microsoft.com/office/drawing/2014/main" id="{C86430A3-16F4-4E02-8B25-EAE0F11BD03D}"/>
              </a:ext>
            </a:extLst>
          </p:cNvPr>
          <p:cNvSpPr/>
          <p:nvPr/>
        </p:nvSpPr>
        <p:spPr>
          <a:xfrm flipH="1">
            <a:off x="8069097" y="3664044"/>
            <a:ext cx="822278" cy="992549"/>
          </a:xfrm>
          <a:prstGeom prst="wedgeRectCallout">
            <a:avLst>
              <a:gd name="adj1" fmla="val 89934"/>
              <a:gd name="adj2" fmla="val 13165"/>
            </a:avLst>
          </a:prstGeom>
          <a:noFill/>
          <a:ln w="28575" cap="flat" cmpd="sng">
            <a:solidFill>
              <a:srgbClr val="FE7A10"/>
            </a:solidFill>
            <a:prstDash val="solid"/>
            <a:round/>
            <a:headEnd type="none" w="sm" len="sm"/>
            <a:tailEnd type="none" w="sm" len="sm"/>
          </a:ln>
        </p:spPr>
        <p:txBody>
          <a:bodyPr spcFirstLastPara="1" wrap="square" lIns="68569" tIns="34275" rIns="68569" bIns="34275" anchor="t" anchorCtr="0">
            <a:spAutoFit/>
          </a:bodyPr>
          <a:lstStyle/>
          <a:p>
            <a:pPr defTabSz="685800">
              <a:buSzPts val="1200"/>
            </a:pPr>
            <a:r>
              <a:rPr lang="en-IN" sz="1200" dirty="0">
                <a:latin typeface="Corbel"/>
                <a:ea typeface="Corbel"/>
                <a:cs typeface="Corbel"/>
                <a:sym typeface="Corbel"/>
              </a:rPr>
              <a:t>Answer to the question is displayed here. </a:t>
            </a:r>
            <a:endParaRPr sz="1200" dirty="0">
              <a:latin typeface="Corbel"/>
              <a:ea typeface="Corbel"/>
              <a:cs typeface="Corbel"/>
              <a:sym typeface="Corbel"/>
            </a:endParaRPr>
          </a:p>
        </p:txBody>
      </p:sp>
      <p:sp>
        <p:nvSpPr>
          <p:cNvPr id="10" name="Google Shape;542;p47">
            <a:extLst>
              <a:ext uri="{FF2B5EF4-FFF2-40B4-BE49-F238E27FC236}">
                <a16:creationId xmlns:a16="http://schemas.microsoft.com/office/drawing/2014/main" id="{623827A3-4EB8-44F3-86D4-8B51AF57D092}"/>
              </a:ext>
            </a:extLst>
          </p:cNvPr>
          <p:cNvSpPr/>
          <p:nvPr/>
        </p:nvSpPr>
        <p:spPr>
          <a:xfrm>
            <a:off x="558022" y="598763"/>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dirty="0">
                <a:solidFill>
                  <a:srgbClr val="FE8828"/>
                </a:solidFill>
              </a:rPr>
              <a:t>Click on the Icon</a:t>
            </a:r>
            <a:endParaRPr sz="825" dirty="0">
              <a:solidFill>
                <a:srgbClr val="FE8828"/>
              </a:solidFill>
            </a:endParaRPr>
          </a:p>
        </p:txBody>
      </p:sp>
      <p:sp>
        <p:nvSpPr>
          <p:cNvPr id="11" name="Google Shape;543;p47">
            <a:extLst>
              <a:ext uri="{FF2B5EF4-FFF2-40B4-BE49-F238E27FC236}">
                <a16:creationId xmlns:a16="http://schemas.microsoft.com/office/drawing/2014/main" id="{92FAC954-EBE2-473F-AA5D-EBBD834D5394}"/>
              </a:ext>
            </a:extLst>
          </p:cNvPr>
          <p:cNvSpPr/>
          <p:nvPr/>
        </p:nvSpPr>
        <p:spPr>
          <a:xfrm>
            <a:off x="823093" y="429882"/>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dirty="0">
                <a:solidFill>
                  <a:srgbClr val="000546"/>
                </a:solidFill>
              </a:rPr>
              <a:t>Step 1</a:t>
            </a:r>
            <a:endParaRPr sz="1050" dirty="0"/>
          </a:p>
        </p:txBody>
      </p:sp>
      <p:pic>
        <p:nvPicPr>
          <p:cNvPr id="12" name="Picture 11">
            <a:extLst>
              <a:ext uri="{FF2B5EF4-FFF2-40B4-BE49-F238E27FC236}">
                <a16:creationId xmlns:a16="http://schemas.microsoft.com/office/drawing/2014/main" id="{96E64DA7-D7E2-4F71-B446-F772F5CF39EF}"/>
              </a:ext>
            </a:extLst>
          </p:cNvPr>
          <p:cNvPicPr>
            <a:picLocks noChangeAspect="1"/>
          </p:cNvPicPr>
          <p:nvPr/>
        </p:nvPicPr>
        <p:blipFill>
          <a:blip r:embed="rId5"/>
          <a:srcRect/>
          <a:stretch/>
        </p:blipFill>
        <p:spPr>
          <a:xfrm>
            <a:off x="3072817" y="1267096"/>
            <a:ext cx="2064223" cy="3590928"/>
          </a:xfrm>
          <a:prstGeom prst="rect">
            <a:avLst/>
          </a:prstGeom>
          <a:ln>
            <a:solidFill>
              <a:schemeClr val="tx1"/>
            </a:solidFill>
          </a:ln>
        </p:spPr>
      </p:pic>
      <p:sp>
        <p:nvSpPr>
          <p:cNvPr id="13" name="Google Shape;542;p47">
            <a:extLst>
              <a:ext uri="{FF2B5EF4-FFF2-40B4-BE49-F238E27FC236}">
                <a16:creationId xmlns:a16="http://schemas.microsoft.com/office/drawing/2014/main" id="{14459AEE-E85D-4B2F-A640-1B13F644773E}"/>
              </a:ext>
            </a:extLst>
          </p:cNvPr>
          <p:cNvSpPr/>
          <p:nvPr/>
        </p:nvSpPr>
        <p:spPr>
          <a:xfrm>
            <a:off x="3605756" y="598763"/>
            <a:ext cx="1270481" cy="537877"/>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E7A10"/>
              </a:buClr>
              <a:buSzPts val="1400"/>
            </a:pPr>
            <a:r>
              <a:rPr lang="en-IN" sz="825" b="1" dirty="0">
                <a:solidFill>
                  <a:srgbClr val="FE8828"/>
                </a:solidFill>
              </a:rPr>
              <a:t>Enter the question </a:t>
            </a:r>
            <a:endParaRPr sz="825" dirty="0">
              <a:solidFill>
                <a:srgbClr val="FE8828"/>
              </a:solidFill>
            </a:endParaRPr>
          </a:p>
        </p:txBody>
      </p:sp>
      <p:sp>
        <p:nvSpPr>
          <p:cNvPr id="14" name="Google Shape;543;p47">
            <a:extLst>
              <a:ext uri="{FF2B5EF4-FFF2-40B4-BE49-F238E27FC236}">
                <a16:creationId xmlns:a16="http://schemas.microsoft.com/office/drawing/2014/main" id="{FEB3781E-DAF1-4EEF-AC90-2D96C65BDA2B}"/>
              </a:ext>
            </a:extLst>
          </p:cNvPr>
          <p:cNvSpPr/>
          <p:nvPr/>
        </p:nvSpPr>
        <p:spPr>
          <a:xfrm>
            <a:off x="3870827" y="429882"/>
            <a:ext cx="786317" cy="290539"/>
          </a:xfrm>
          <a:prstGeom prst="rect">
            <a:avLst/>
          </a:prstGeom>
          <a:solidFill>
            <a:srgbClr val="FFFFFF"/>
          </a:solidFill>
          <a:ln>
            <a:noFill/>
          </a:ln>
        </p:spPr>
        <p:txBody>
          <a:bodyPr spcFirstLastPara="1" wrap="square" lIns="68569" tIns="34275" rIns="68569" bIns="34275" anchor="ctr" anchorCtr="0">
            <a:noAutofit/>
          </a:bodyPr>
          <a:lstStyle/>
          <a:p>
            <a:pPr algn="ctr" defTabSz="685800">
              <a:buClr>
                <a:srgbClr val="000546"/>
              </a:buClr>
              <a:buSzPts val="1600"/>
            </a:pPr>
            <a:r>
              <a:rPr lang="en-IN" sz="900" b="1" dirty="0">
                <a:solidFill>
                  <a:srgbClr val="000546"/>
                </a:solidFill>
              </a:rPr>
              <a:t>Step 2</a:t>
            </a:r>
            <a:endParaRPr sz="1050" dirty="0"/>
          </a:p>
        </p:txBody>
      </p:sp>
      <p:sp>
        <p:nvSpPr>
          <p:cNvPr id="15" name="Google Shape;548;p47">
            <a:extLst>
              <a:ext uri="{FF2B5EF4-FFF2-40B4-BE49-F238E27FC236}">
                <a16:creationId xmlns:a16="http://schemas.microsoft.com/office/drawing/2014/main" id="{19C14AEC-AE81-4367-8EBD-9F43485398D1}"/>
              </a:ext>
            </a:extLst>
          </p:cNvPr>
          <p:cNvSpPr/>
          <p:nvPr/>
        </p:nvSpPr>
        <p:spPr>
          <a:xfrm rot="5400000" flipH="1">
            <a:off x="2666698" y="759700"/>
            <a:ext cx="319955" cy="216000"/>
          </a:xfrm>
          <a:prstGeom prst="triangle">
            <a:avLst>
              <a:gd name="adj" fmla="val 50000"/>
            </a:avLst>
          </a:prstGeom>
          <a:solidFill>
            <a:srgbClr val="FE8828"/>
          </a:solidFill>
          <a:ln>
            <a:noFill/>
          </a:ln>
        </p:spPr>
        <p:txBody>
          <a:bodyPr spcFirstLastPara="1" wrap="square" lIns="68569" tIns="34275" rIns="68569" bIns="34275" anchor="ctr" anchorCtr="0">
            <a:noAutofit/>
          </a:bodyPr>
          <a:lstStyle/>
          <a:p>
            <a:pPr algn="ctr" defTabSz="685800">
              <a:buSzPts val="1200"/>
            </a:pPr>
            <a:endParaRPr sz="900">
              <a:solidFill>
                <a:srgbClr val="1155CC"/>
              </a:solidFill>
            </a:endParaRPr>
          </a:p>
        </p:txBody>
      </p:sp>
      <p:pic>
        <p:nvPicPr>
          <p:cNvPr id="4" name="Picture 3">
            <a:extLst>
              <a:ext uri="{FF2B5EF4-FFF2-40B4-BE49-F238E27FC236}">
                <a16:creationId xmlns:a16="http://schemas.microsoft.com/office/drawing/2014/main" id="{C2EEB3D4-118D-45CA-ACF8-32FBC2171BC1}"/>
              </a:ext>
            </a:extLst>
          </p:cNvPr>
          <p:cNvPicPr>
            <a:picLocks noChangeAspect="1"/>
          </p:cNvPicPr>
          <p:nvPr/>
        </p:nvPicPr>
        <p:blipFill>
          <a:blip r:embed="rId6"/>
          <a:stretch>
            <a:fillRect/>
          </a:stretch>
        </p:blipFill>
        <p:spPr>
          <a:xfrm>
            <a:off x="5530478" y="1267096"/>
            <a:ext cx="2145595" cy="3590927"/>
          </a:xfrm>
          <a:prstGeom prst="rect">
            <a:avLst/>
          </a:prstGeom>
          <a:ln>
            <a:solidFill>
              <a:schemeClr val="tx1"/>
            </a:solidFill>
          </a:ln>
        </p:spPr>
      </p:pic>
    </p:spTree>
    <p:extLst>
      <p:ext uri="{BB962C8B-B14F-4D97-AF65-F5344CB8AC3E}">
        <p14:creationId xmlns:p14="http://schemas.microsoft.com/office/powerpoint/2010/main" val="325463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1131465fa81_0_1"/>
          <p:cNvSpPr txBox="1">
            <a:spLocks noGrp="1"/>
          </p:cNvSpPr>
          <p:nvPr>
            <p:ph type="body" idx="1"/>
          </p:nvPr>
        </p:nvSpPr>
        <p:spPr>
          <a:xfrm>
            <a:off x="365128" y="1289051"/>
            <a:ext cx="8329725" cy="3389400"/>
          </a:xfrm>
          <a:prstGeom prst="rect">
            <a:avLst/>
          </a:prstGeom>
        </p:spPr>
        <p:txBody>
          <a:bodyPr spcFirstLastPara="1" wrap="square" lIns="68569" tIns="34275" rIns="68569" bIns="34275" anchor="ctr" anchorCtr="0">
            <a:normAutofit/>
          </a:bodyPr>
          <a:lstStyle/>
          <a:p>
            <a:pPr marL="0" indent="0" algn="ctr">
              <a:buNone/>
            </a:pPr>
            <a:r>
              <a:rPr lang="en-IN" sz="3300" b="1"/>
              <a:t>Thank you</a:t>
            </a:r>
            <a:endParaRPr sz="3300" b="1"/>
          </a:p>
        </p:txBody>
      </p:sp>
      <p:sp>
        <p:nvSpPr>
          <p:cNvPr id="602" name="Google Shape;602;g1131465fa81_0_1"/>
          <p:cNvSpPr txBox="1">
            <a:spLocks noGrp="1"/>
          </p:cNvSpPr>
          <p:nvPr>
            <p:ph type="title"/>
          </p:nvPr>
        </p:nvSpPr>
        <p:spPr>
          <a:xfrm>
            <a:off x="365128" y="484697"/>
            <a:ext cx="8329725" cy="523125"/>
          </a:xfrm>
          <a:prstGeom prst="rect">
            <a:avLst/>
          </a:prstGeom>
        </p:spPr>
        <p:txBody>
          <a:bodyPr spcFirstLastPara="1" wrap="square" lIns="68569" tIns="34275" rIns="68569" bIns="34275" anchor="ctr" anchorCtr="0">
            <a:normAutofit fontScale="90000"/>
          </a:bodyPr>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6"/>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317" name="Google Shape;317;p46"/>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a:solidFill>
                  <a:srgbClr val="FFFFFF"/>
                </a:solidFill>
                <a:latin typeface="Corbel"/>
                <a:ea typeface="Corbel"/>
                <a:cs typeface="Corbel"/>
                <a:sym typeface="Corbel"/>
              </a:rPr>
              <a:t>Health Facilities</a:t>
            </a:r>
            <a:endParaRPr sz="2700" b="0" i="0" u="none" strike="noStrike" cap="none">
              <a:solidFill>
                <a:srgbClr val="FFFFFF"/>
              </a:solidFill>
              <a:latin typeface="Corbel"/>
              <a:ea typeface="Corbel"/>
              <a:cs typeface="Corbel"/>
              <a:sym typeface="Corbel"/>
            </a:endParaRPr>
          </a:p>
        </p:txBody>
      </p:sp>
      <p:pic>
        <p:nvPicPr>
          <p:cNvPr id="318" name="Google Shape;318;p46"/>
          <p:cNvPicPr preferRelativeResize="0"/>
          <p:nvPr/>
        </p:nvPicPr>
        <p:blipFill rotWithShape="1">
          <a:blip r:embed="rId4">
            <a:alphaModFix/>
          </a:blip>
          <a:srcRect t="3681"/>
          <a:stretch/>
        </p:blipFill>
        <p:spPr>
          <a:xfrm>
            <a:off x="396608" y="716095"/>
            <a:ext cx="2170323" cy="4156661"/>
          </a:xfrm>
          <a:prstGeom prst="rect">
            <a:avLst/>
          </a:prstGeom>
          <a:noFill/>
          <a:ln w="38100" cap="flat" cmpd="sng">
            <a:solidFill>
              <a:schemeClr val="dk2"/>
            </a:solidFill>
            <a:prstDash val="solid"/>
            <a:round/>
            <a:headEnd type="none" w="sm" len="sm"/>
            <a:tailEnd type="none" w="sm" len="sm"/>
          </a:ln>
        </p:spPr>
      </p:pic>
      <p:sp>
        <p:nvSpPr>
          <p:cNvPr id="20" name="Speech Bubble: Rectangle 19">
            <a:extLst>
              <a:ext uri="{FF2B5EF4-FFF2-40B4-BE49-F238E27FC236}">
                <a16:creationId xmlns:a16="http://schemas.microsoft.com/office/drawing/2014/main" id="{CF51FCCF-FA99-4E3F-A5ED-5753D08AA924}"/>
              </a:ext>
            </a:extLst>
          </p:cNvPr>
          <p:cNvSpPr/>
          <p:nvPr/>
        </p:nvSpPr>
        <p:spPr>
          <a:xfrm>
            <a:off x="2798285" y="1113818"/>
            <a:ext cx="1266939" cy="210041"/>
          </a:xfrm>
          <a:prstGeom prst="wedgeRectCallout">
            <a:avLst>
              <a:gd name="adj1" fmla="val -72553"/>
              <a:gd name="adj2" fmla="val -6084"/>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Select State</a:t>
            </a:r>
          </a:p>
        </p:txBody>
      </p:sp>
      <p:sp>
        <p:nvSpPr>
          <p:cNvPr id="21" name="Speech Bubble: Rectangle 20">
            <a:extLst>
              <a:ext uri="{FF2B5EF4-FFF2-40B4-BE49-F238E27FC236}">
                <a16:creationId xmlns:a16="http://schemas.microsoft.com/office/drawing/2014/main" id="{018C357A-18B6-4355-AAFA-0DD7EC8DEBC9}"/>
              </a:ext>
            </a:extLst>
          </p:cNvPr>
          <p:cNvSpPr/>
          <p:nvPr/>
        </p:nvSpPr>
        <p:spPr>
          <a:xfrm>
            <a:off x="2798285" y="1508590"/>
            <a:ext cx="1773715" cy="210041"/>
          </a:xfrm>
          <a:prstGeom prst="wedgeRectCallout">
            <a:avLst>
              <a:gd name="adj1" fmla="val -66342"/>
              <a:gd name="adj2" fmla="val -6084"/>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Select NTEP District</a:t>
            </a:r>
          </a:p>
        </p:txBody>
      </p:sp>
      <p:sp>
        <p:nvSpPr>
          <p:cNvPr id="22" name="Speech Bubble: Rectangle 21">
            <a:extLst>
              <a:ext uri="{FF2B5EF4-FFF2-40B4-BE49-F238E27FC236}">
                <a16:creationId xmlns:a16="http://schemas.microsoft.com/office/drawing/2014/main" id="{FB83AC06-847E-4F99-B4CD-DB5A71873C63}"/>
              </a:ext>
            </a:extLst>
          </p:cNvPr>
          <p:cNvSpPr/>
          <p:nvPr/>
        </p:nvSpPr>
        <p:spPr>
          <a:xfrm>
            <a:off x="2798285" y="1903362"/>
            <a:ext cx="1773715" cy="210041"/>
          </a:xfrm>
          <a:prstGeom prst="wedgeRectCallout">
            <a:avLst>
              <a:gd name="adj1" fmla="val -66342"/>
              <a:gd name="adj2" fmla="val -6084"/>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Select TU (Block)</a:t>
            </a:r>
          </a:p>
        </p:txBody>
      </p:sp>
      <p:sp>
        <p:nvSpPr>
          <p:cNvPr id="23" name="Speech Bubble: Rectangle 22">
            <a:extLst>
              <a:ext uri="{FF2B5EF4-FFF2-40B4-BE49-F238E27FC236}">
                <a16:creationId xmlns:a16="http://schemas.microsoft.com/office/drawing/2014/main" id="{45C3238D-D340-4126-8668-D972085FB2D2}"/>
              </a:ext>
            </a:extLst>
          </p:cNvPr>
          <p:cNvSpPr/>
          <p:nvPr/>
        </p:nvSpPr>
        <p:spPr>
          <a:xfrm>
            <a:off x="2798285" y="2298134"/>
            <a:ext cx="1773715" cy="405887"/>
          </a:xfrm>
          <a:prstGeom prst="wedgeRectCallout">
            <a:avLst>
              <a:gd name="adj1" fmla="val -66342"/>
              <a:gd name="adj2" fmla="val -16941"/>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Select Public / Private Type of patient</a:t>
            </a:r>
          </a:p>
        </p:txBody>
      </p:sp>
      <p:sp>
        <p:nvSpPr>
          <p:cNvPr id="24" name="Right Brace 23">
            <a:extLst>
              <a:ext uri="{FF2B5EF4-FFF2-40B4-BE49-F238E27FC236}">
                <a16:creationId xmlns:a16="http://schemas.microsoft.com/office/drawing/2014/main" id="{046FE228-AC49-404D-9BF4-C9701A095CA9}"/>
              </a:ext>
            </a:extLst>
          </p:cNvPr>
          <p:cNvSpPr/>
          <p:nvPr/>
        </p:nvSpPr>
        <p:spPr>
          <a:xfrm>
            <a:off x="2651429" y="2794425"/>
            <a:ext cx="293711" cy="1235257"/>
          </a:xfrm>
          <a:prstGeom prst="rightBrace">
            <a:avLst>
              <a:gd name="adj1" fmla="val 8333"/>
              <a:gd name="adj2" fmla="val 49204"/>
            </a:avLst>
          </a:prstGeom>
          <a:ln w="38100">
            <a:solidFill>
              <a:srgbClr val="FE7A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sym typeface="Arial"/>
            </a:endParaRPr>
          </a:p>
        </p:txBody>
      </p:sp>
      <p:sp>
        <p:nvSpPr>
          <p:cNvPr id="25" name="Speech Bubble: Rectangle 24">
            <a:extLst>
              <a:ext uri="{FF2B5EF4-FFF2-40B4-BE49-F238E27FC236}">
                <a16:creationId xmlns:a16="http://schemas.microsoft.com/office/drawing/2014/main" id="{5A4149FE-878C-4011-BDF7-ACB001C2FECA}"/>
              </a:ext>
            </a:extLst>
          </p:cNvPr>
          <p:cNvSpPr/>
          <p:nvPr/>
        </p:nvSpPr>
        <p:spPr>
          <a:xfrm>
            <a:off x="2945140" y="3178082"/>
            <a:ext cx="1773715" cy="721889"/>
          </a:xfrm>
          <a:prstGeom prst="wedgeRectCallout">
            <a:avLst>
              <a:gd name="adj1" fmla="val -49572"/>
              <a:gd name="adj2" fmla="val -19655"/>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Additional filters only while Public is selected</a:t>
            </a:r>
          </a:p>
        </p:txBody>
      </p:sp>
      <p:sp>
        <p:nvSpPr>
          <p:cNvPr id="26" name="Speech Bubble: Rectangle 25">
            <a:extLst>
              <a:ext uri="{FF2B5EF4-FFF2-40B4-BE49-F238E27FC236}">
                <a16:creationId xmlns:a16="http://schemas.microsoft.com/office/drawing/2014/main" id="{D68F7A76-373D-4489-99E6-7C3CCEAABF8C}"/>
              </a:ext>
            </a:extLst>
          </p:cNvPr>
          <p:cNvSpPr/>
          <p:nvPr/>
        </p:nvSpPr>
        <p:spPr>
          <a:xfrm>
            <a:off x="2798284" y="4283628"/>
            <a:ext cx="1773715" cy="405887"/>
          </a:xfrm>
          <a:prstGeom prst="wedgeRectCallout">
            <a:avLst>
              <a:gd name="adj1" fmla="val -103609"/>
              <a:gd name="adj2" fmla="val -46798"/>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kern="1200" dirty="0">
                <a:solidFill>
                  <a:srgbClr val="000000"/>
                </a:solidFill>
                <a:latin typeface="Corbel" panose="020B0503020204020204" pitchFamily="34" charset="0"/>
              </a:rPr>
              <a:t>Click on Search to proceed</a:t>
            </a:r>
          </a:p>
        </p:txBody>
      </p:sp>
      <p:sp>
        <p:nvSpPr>
          <p:cNvPr id="27" name="Google Shape;333;p46">
            <a:extLst>
              <a:ext uri="{FF2B5EF4-FFF2-40B4-BE49-F238E27FC236}">
                <a16:creationId xmlns:a16="http://schemas.microsoft.com/office/drawing/2014/main" id="{C5700F02-46A7-4070-A605-B032DFDFFC64}"/>
              </a:ext>
            </a:extLst>
          </p:cNvPr>
          <p:cNvSpPr txBox="1"/>
          <p:nvPr/>
        </p:nvSpPr>
        <p:spPr>
          <a:xfrm>
            <a:off x="5078778" y="1190504"/>
            <a:ext cx="3959697" cy="3093124"/>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600" dirty="0">
                <a:solidFill>
                  <a:schemeClr val="dk1"/>
                </a:solidFill>
                <a:latin typeface="Corbel"/>
                <a:ea typeface="Corbel"/>
                <a:cs typeface="Corbel"/>
                <a:sym typeface="Corbel"/>
              </a:rPr>
              <a:t>On clicking on Search, the following details will be shown</a:t>
            </a:r>
            <a:endParaRPr sz="1600" dirty="0">
              <a:solidFill>
                <a:schemeClr val="dk1"/>
              </a:solidFill>
              <a:latin typeface="Corbel"/>
              <a:ea typeface="Corbel"/>
              <a:cs typeface="Corbel"/>
              <a:sym typeface="Corbel"/>
            </a:endParaRPr>
          </a:p>
          <a:p>
            <a:pPr marL="457200" lvl="0" indent="-317500" algn="l" rtl="0">
              <a:lnSpc>
                <a:spcPct val="150000"/>
              </a:lnSpc>
              <a:spcBef>
                <a:spcPts val="0"/>
              </a:spcBef>
              <a:spcAft>
                <a:spcPts val="0"/>
              </a:spcAft>
              <a:buClr>
                <a:schemeClr val="accent1"/>
              </a:buClr>
              <a:buSzPts val="1400"/>
              <a:buFont typeface="Corbel"/>
              <a:buChar char="●"/>
            </a:pPr>
            <a:r>
              <a:rPr lang="en" sz="1600" dirty="0">
                <a:solidFill>
                  <a:schemeClr val="dk1"/>
                </a:solidFill>
                <a:latin typeface="Corbel"/>
                <a:ea typeface="Corbel"/>
                <a:cs typeface="Corbel"/>
                <a:sym typeface="Corbel"/>
              </a:rPr>
              <a:t>Name of Health facility</a:t>
            </a:r>
            <a:endParaRPr sz="1600" dirty="0">
              <a:solidFill>
                <a:schemeClr val="dk1"/>
              </a:solidFill>
              <a:latin typeface="Corbel"/>
              <a:ea typeface="Corbel"/>
              <a:cs typeface="Corbel"/>
              <a:sym typeface="Corbel"/>
            </a:endParaRPr>
          </a:p>
          <a:p>
            <a:pPr marL="457200" lvl="0" indent="-317500" algn="l" rtl="0">
              <a:lnSpc>
                <a:spcPct val="150000"/>
              </a:lnSpc>
              <a:spcBef>
                <a:spcPts val="0"/>
              </a:spcBef>
              <a:spcAft>
                <a:spcPts val="0"/>
              </a:spcAft>
              <a:buClr>
                <a:schemeClr val="accent1"/>
              </a:buClr>
              <a:buSzPts val="1400"/>
              <a:buFont typeface="Corbel"/>
              <a:buChar char="●"/>
            </a:pPr>
            <a:r>
              <a:rPr lang="en" sz="1600" dirty="0">
                <a:solidFill>
                  <a:schemeClr val="dk1"/>
                </a:solidFill>
                <a:latin typeface="Corbel"/>
                <a:ea typeface="Corbel"/>
                <a:cs typeface="Corbel"/>
                <a:sym typeface="Corbel"/>
              </a:rPr>
              <a:t>Contact Person Name as per Nikshay</a:t>
            </a:r>
            <a:endParaRPr sz="1600" dirty="0">
              <a:solidFill>
                <a:schemeClr val="dk1"/>
              </a:solidFill>
              <a:latin typeface="Corbel"/>
              <a:ea typeface="Corbel"/>
              <a:cs typeface="Corbel"/>
              <a:sym typeface="Corbel"/>
            </a:endParaRPr>
          </a:p>
          <a:p>
            <a:pPr marL="457200" lvl="0" indent="-317500" algn="l" rtl="0">
              <a:lnSpc>
                <a:spcPct val="150000"/>
              </a:lnSpc>
              <a:spcBef>
                <a:spcPts val="0"/>
              </a:spcBef>
              <a:spcAft>
                <a:spcPts val="0"/>
              </a:spcAft>
              <a:buClr>
                <a:schemeClr val="accent1"/>
              </a:buClr>
              <a:buSzPts val="1400"/>
              <a:buFont typeface="Corbel"/>
              <a:buChar char="●"/>
            </a:pPr>
            <a:r>
              <a:rPr lang="en" sz="1600" dirty="0">
                <a:solidFill>
                  <a:schemeClr val="dk1"/>
                </a:solidFill>
                <a:latin typeface="Corbel"/>
                <a:ea typeface="Corbel"/>
                <a:cs typeface="Corbel"/>
                <a:sym typeface="Corbel"/>
              </a:rPr>
              <a:t>Phone number as per Nikshay</a:t>
            </a:r>
            <a:endParaRPr sz="1600" dirty="0">
              <a:solidFill>
                <a:schemeClr val="dk1"/>
              </a:solidFill>
              <a:latin typeface="Corbel"/>
              <a:ea typeface="Corbel"/>
              <a:cs typeface="Corbel"/>
              <a:sym typeface="Corbel"/>
            </a:endParaRPr>
          </a:p>
          <a:p>
            <a:pPr marL="457200" lvl="0" indent="-317500" algn="l" rtl="0">
              <a:lnSpc>
                <a:spcPct val="150000"/>
              </a:lnSpc>
              <a:spcBef>
                <a:spcPts val="0"/>
              </a:spcBef>
              <a:spcAft>
                <a:spcPts val="0"/>
              </a:spcAft>
              <a:buClr>
                <a:schemeClr val="accent1"/>
              </a:buClr>
              <a:buSzPts val="1400"/>
              <a:buFont typeface="Corbel"/>
              <a:buChar char="●"/>
            </a:pPr>
            <a:r>
              <a:rPr lang="en" sz="1600" dirty="0">
                <a:solidFill>
                  <a:schemeClr val="dk1"/>
                </a:solidFill>
                <a:latin typeface="Corbel"/>
                <a:ea typeface="Corbel"/>
                <a:cs typeface="Corbel"/>
                <a:sym typeface="Corbel"/>
              </a:rPr>
              <a:t>Address of the Health Facility as per Nikshay</a:t>
            </a:r>
            <a:endParaRPr sz="1600" dirty="0">
              <a:solidFill>
                <a:schemeClr val="dk1"/>
              </a:solidFill>
              <a:latin typeface="Corbel"/>
              <a:ea typeface="Corbel"/>
              <a:cs typeface="Corbel"/>
              <a:sym typeface="Corbel"/>
            </a:endParaRPr>
          </a:p>
          <a:p>
            <a:pPr marL="0" lvl="0" indent="0" algn="l" rtl="0">
              <a:lnSpc>
                <a:spcPct val="150000"/>
              </a:lnSpc>
              <a:spcBef>
                <a:spcPts val="0"/>
              </a:spcBef>
              <a:spcAft>
                <a:spcPts val="0"/>
              </a:spcAft>
              <a:buNone/>
            </a:pPr>
            <a:endParaRPr dirty="0">
              <a:solidFill>
                <a:schemeClr val="dk1"/>
              </a:solidFill>
              <a:latin typeface="Corbel"/>
              <a:ea typeface="Corbel"/>
              <a:cs typeface="Corbel"/>
              <a:sym typeface="Corbel"/>
            </a:endParaRPr>
          </a:p>
        </p:txBody>
      </p:sp>
    </p:spTree>
    <p:extLst>
      <p:ext uri="{BB962C8B-B14F-4D97-AF65-F5344CB8AC3E}">
        <p14:creationId xmlns:p14="http://schemas.microsoft.com/office/powerpoint/2010/main" val="39232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47"/>
          <p:cNvPicPr preferRelativeResize="0"/>
          <p:nvPr/>
        </p:nvPicPr>
        <p:blipFill rotWithShape="1">
          <a:blip r:embed="rId3">
            <a:alphaModFix/>
          </a:blip>
          <a:srcRect/>
          <a:stretch/>
        </p:blipFill>
        <p:spPr>
          <a:xfrm>
            <a:off x="256102" y="0"/>
            <a:ext cx="1381781" cy="557253"/>
          </a:xfrm>
          <a:prstGeom prst="rect">
            <a:avLst/>
          </a:prstGeom>
          <a:noFill/>
          <a:ln>
            <a:noFill/>
          </a:ln>
        </p:spPr>
      </p:pic>
      <p:sp>
        <p:nvSpPr>
          <p:cNvPr id="339" name="Google Shape;339;p47"/>
          <p:cNvSpPr txBox="1"/>
          <p:nvPr/>
        </p:nvSpPr>
        <p:spPr>
          <a:xfrm>
            <a:off x="1955042" y="0"/>
            <a:ext cx="7083300" cy="523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FF"/>
              </a:buClr>
              <a:buSzPts val="2700"/>
              <a:buFont typeface="Corbel"/>
              <a:buNone/>
            </a:pPr>
            <a:r>
              <a:rPr lang="en" sz="2700">
                <a:solidFill>
                  <a:srgbClr val="FFFFFF"/>
                </a:solidFill>
                <a:latin typeface="Corbel"/>
                <a:ea typeface="Corbel"/>
                <a:cs typeface="Corbel"/>
                <a:sym typeface="Corbel"/>
              </a:rPr>
              <a:t>Steps to Login</a:t>
            </a:r>
            <a:endParaRPr sz="2700" b="0" i="0" u="none" strike="noStrike" cap="none">
              <a:solidFill>
                <a:srgbClr val="FFFFFF"/>
              </a:solidFill>
              <a:latin typeface="Corbel"/>
              <a:ea typeface="Corbel"/>
              <a:cs typeface="Corbel"/>
              <a:sym typeface="Corbel"/>
            </a:endParaRPr>
          </a:p>
        </p:txBody>
      </p:sp>
      <p:sp>
        <p:nvSpPr>
          <p:cNvPr id="340" name="Google Shape;340;p47"/>
          <p:cNvSpPr txBox="1">
            <a:spLocks noGrp="1"/>
          </p:cNvSpPr>
          <p:nvPr>
            <p:ph type="body" idx="1"/>
          </p:nvPr>
        </p:nvSpPr>
        <p:spPr>
          <a:xfrm>
            <a:off x="256102" y="557250"/>
            <a:ext cx="6673508" cy="4033500"/>
          </a:xfrm>
          <a:prstGeom prst="rect">
            <a:avLst/>
          </a:prstGeom>
          <a:noFill/>
          <a:ln>
            <a:noFill/>
          </a:ln>
        </p:spPr>
        <p:txBody>
          <a:bodyPr spcFirstLastPara="1" wrap="square" lIns="68575" tIns="34275" rIns="68575" bIns="34275" anchor="t" anchorCtr="0">
            <a:noAutofit/>
          </a:bodyPr>
          <a:lstStyle/>
          <a:p>
            <a:pPr marL="0" lvl="0" indent="0" algn="just" rtl="0">
              <a:lnSpc>
                <a:spcPct val="150000"/>
              </a:lnSpc>
              <a:spcBef>
                <a:spcPts val="0"/>
              </a:spcBef>
              <a:spcAft>
                <a:spcPts val="0"/>
              </a:spcAft>
              <a:buNone/>
            </a:pPr>
            <a:r>
              <a:rPr lang="en" dirty="0">
                <a:solidFill>
                  <a:schemeClr val="dk1"/>
                </a:solidFill>
              </a:rPr>
              <a:t>In order to login in the app, the user needs to use the Nikshay ID.</a:t>
            </a:r>
            <a:endParaRPr dirty="0">
              <a:solidFill>
                <a:schemeClr val="dk1"/>
              </a:solidFill>
            </a:endParaRPr>
          </a:p>
          <a:p>
            <a:pPr marL="342900" lvl="0" indent="-241300" algn="just" rtl="0">
              <a:lnSpc>
                <a:spcPct val="150000"/>
              </a:lnSpc>
              <a:spcBef>
                <a:spcPts val="0"/>
              </a:spcBef>
              <a:spcAft>
                <a:spcPts val="0"/>
              </a:spcAft>
              <a:buSzPts val="1200"/>
              <a:buChar char="●"/>
            </a:pPr>
            <a:r>
              <a:rPr lang="en" dirty="0">
                <a:solidFill>
                  <a:schemeClr val="dk1"/>
                </a:solidFill>
              </a:rPr>
              <a:t>If the patients mobile number is linked to more than 4 users(Nikshay IDs) then they will not be able to login to the app</a:t>
            </a:r>
            <a:endParaRPr dirty="0">
              <a:solidFill>
                <a:schemeClr val="dk1"/>
              </a:solidFill>
            </a:endParaRPr>
          </a:p>
          <a:p>
            <a:pPr marL="342900" lvl="0" indent="-241300" algn="just" rtl="0">
              <a:lnSpc>
                <a:spcPct val="150000"/>
              </a:lnSpc>
              <a:spcBef>
                <a:spcPts val="0"/>
              </a:spcBef>
              <a:spcAft>
                <a:spcPts val="0"/>
              </a:spcAft>
              <a:buSzPts val="1200"/>
              <a:buChar char="●"/>
            </a:pPr>
            <a:r>
              <a:rPr lang="en" dirty="0">
                <a:solidFill>
                  <a:schemeClr val="dk1"/>
                </a:solidFill>
              </a:rPr>
              <a:t>In case the Patient does not have the Nikshay ID, the patient needs to refer to the treatment card or SMS that is sent on their registered phone number or take the help of NTEP staff to identify the Nikshay ID.</a:t>
            </a:r>
            <a:endParaRPr dirty="0">
              <a:solidFill>
                <a:schemeClr val="dk1"/>
              </a:solidFill>
            </a:endParaRPr>
          </a:p>
          <a:p>
            <a:pPr marL="342900" lvl="0" indent="-241300" algn="just" rtl="0">
              <a:lnSpc>
                <a:spcPct val="150000"/>
              </a:lnSpc>
              <a:spcBef>
                <a:spcPts val="0"/>
              </a:spcBef>
              <a:spcAft>
                <a:spcPts val="0"/>
              </a:spcAft>
              <a:buSzPts val="1200"/>
              <a:buChar char="●"/>
            </a:pPr>
            <a:r>
              <a:rPr lang="en" dirty="0">
                <a:solidFill>
                  <a:schemeClr val="dk1"/>
                </a:solidFill>
              </a:rPr>
              <a:t>On entering the Nikshay ID, an </a:t>
            </a:r>
            <a:r>
              <a:rPr lang="en" b="1" dirty="0">
                <a:solidFill>
                  <a:schemeClr val="dk1"/>
                </a:solidFill>
              </a:rPr>
              <a:t>OTP will be sent to the registered Primary Phone Number</a:t>
            </a:r>
            <a:r>
              <a:rPr lang="en" dirty="0">
                <a:solidFill>
                  <a:schemeClr val="dk1"/>
                </a:solidFill>
              </a:rPr>
              <a:t> of the patient. OTP is valid for 300 seconds</a:t>
            </a:r>
            <a:endParaRPr dirty="0">
              <a:solidFill>
                <a:schemeClr val="dk1"/>
              </a:solidFill>
            </a:endParaRPr>
          </a:p>
          <a:p>
            <a:pPr marL="342900" lvl="0" indent="-241300" algn="just" rtl="0">
              <a:lnSpc>
                <a:spcPct val="150000"/>
              </a:lnSpc>
              <a:spcBef>
                <a:spcPts val="0"/>
              </a:spcBef>
              <a:spcAft>
                <a:spcPts val="0"/>
              </a:spcAft>
              <a:buSzPts val="1200"/>
              <a:buChar char="●"/>
            </a:pPr>
            <a:r>
              <a:rPr lang="en" dirty="0">
                <a:solidFill>
                  <a:schemeClr val="dk1"/>
                </a:solidFill>
              </a:rPr>
              <a:t>In case patient wants to change the contact number, the NTEP staff needs to assist in updating the contact number of the patient.</a:t>
            </a:r>
            <a:endParaRPr dirty="0">
              <a:solidFill>
                <a:schemeClr val="dk1"/>
              </a:solidFill>
            </a:endParaRPr>
          </a:p>
          <a:p>
            <a:pPr marL="342900" lvl="0" indent="-241300" algn="just" rtl="0">
              <a:lnSpc>
                <a:spcPct val="150000"/>
              </a:lnSpc>
              <a:spcBef>
                <a:spcPts val="0"/>
              </a:spcBef>
              <a:spcAft>
                <a:spcPts val="0"/>
              </a:spcAft>
              <a:buSzPts val="1200"/>
              <a:buChar char="●"/>
            </a:pPr>
            <a:r>
              <a:rPr lang="en" dirty="0">
                <a:solidFill>
                  <a:schemeClr val="dk1"/>
                </a:solidFill>
              </a:rPr>
              <a:t>Resend OTP is allowed only after 60 seconds. This is allowed only  one time, after which the requester needs to request for an OTP after one hour.</a:t>
            </a:r>
            <a:endParaRPr dirty="0">
              <a:solidFill>
                <a:schemeClr val="dk1"/>
              </a:solidFill>
            </a:endParaRPr>
          </a:p>
        </p:txBody>
      </p:sp>
      <p:pic>
        <p:nvPicPr>
          <p:cNvPr id="341" name="Google Shape;341;p47"/>
          <p:cNvPicPr preferRelativeResize="0"/>
          <p:nvPr/>
        </p:nvPicPr>
        <p:blipFill>
          <a:blip r:embed="rId4"/>
          <a:srcRect/>
          <a:stretch/>
        </p:blipFill>
        <p:spPr>
          <a:xfrm>
            <a:off x="7046571" y="557250"/>
            <a:ext cx="1991771" cy="4236819"/>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6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2024</TotalTime>
  <Words>4712</Words>
  <Application>Microsoft Office PowerPoint</Application>
  <PresentationFormat>On-screen Show (16:9)</PresentationFormat>
  <Paragraphs>461</Paragraphs>
  <Slides>77</Slides>
  <Notes>76</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77</vt:i4>
      </vt:variant>
    </vt:vector>
  </HeadingPairs>
  <TitlesOfParts>
    <vt:vector size="95" baseType="lpstr">
      <vt:lpstr>Bookman Old Style</vt:lpstr>
      <vt:lpstr>Calibri</vt:lpstr>
      <vt:lpstr>Raleway</vt:lpstr>
      <vt:lpstr>Noto Sans Symbols</vt:lpstr>
      <vt:lpstr>Times New Roman</vt:lpstr>
      <vt:lpstr>Corbel</vt:lpstr>
      <vt:lpstr>Arial</vt:lpstr>
      <vt:lpstr>Simple Light</vt:lpstr>
      <vt:lpstr>2_Frame</vt:lpstr>
      <vt:lpstr>3_Frame</vt:lpstr>
      <vt:lpstr>13_Frame</vt:lpstr>
      <vt:lpstr>16_Frame</vt:lpstr>
      <vt:lpstr>4_Frame</vt:lpstr>
      <vt:lpstr>5_Frame</vt:lpstr>
      <vt:lpstr>6_Frame</vt:lpstr>
      <vt:lpstr>7_Frame</vt:lpstr>
      <vt:lpstr>8_Frame</vt:lpstr>
      <vt:lpstr>9_Frame</vt:lpstr>
      <vt:lpstr>Citizen and Patient App: TB Aarogya Sathi</vt:lpstr>
      <vt:lpstr>1. Overview of the App 2. Symptom Checker Workflow 3. Self Reporting Adherence Functionality 4. DBT Bank Edit Functionality 5. TB Champion  6. Reports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Tuberculosis Screening Tool </vt:lpstr>
      <vt:lpstr>1. Overview 2. Screening for Self and Others 3. Post enrolment follow-up cycle in Nikshay</vt:lpstr>
      <vt:lpstr>PowerPoint Presentation</vt:lpstr>
      <vt:lpstr>Screening for Self and Others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 enrolment - follow-up cycle in Nikshay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Bank Edit Functionality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Self-Learning Course for TB Survivors as TB Champions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Nikshay Sahyogi (TB Chatbot)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Citizen and Patient App: TB Aarogya Sathi</dc:title>
  <dc:creator>Nikshay</dc:creator>
  <cp:lastModifiedBy>sudarshan saggu</cp:lastModifiedBy>
  <cp:revision>25</cp:revision>
  <dcterms:modified xsi:type="dcterms:W3CDTF">2022-05-16T03:38:53Z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-1100789913</vt:i4>
  </property>
  <property fmtid="{D5CDD505-2E9C-101B-9397-08002B2CF9AE}" pid="3" name="_NewReviewCycle">
    <vt:lpwstr/>
  </property>
  <property fmtid="{D5CDD505-2E9C-101B-9397-08002B2CF9AE}" pid="4" name="_EmailSubject">
    <vt:lpwstr>TB Aarogya Sathi - Training Material</vt:lpwstr>
  </property>
  <property fmtid="{D5CDD505-2E9C-101B-9397-08002B2CF9AE}" pid="5" name="_AuthorEmail">
    <vt:lpwstr>tonmoy@everwell.org</vt:lpwstr>
  </property>
  <property fmtid="{D5CDD505-2E9C-101B-9397-08002B2CF9AE}" pid="6" name="_AuthorEmailDisplayName">
    <vt:lpwstr>Tonmoy Dutta</vt:lpwstr>
  </property>
</Properties>
</file>