
<file path=[Content_Types].xml><?xml version="1.0" encoding="utf-8"?>
<Types xmlns="http://schemas.openxmlformats.org/package/2006/content-types">
  <Default Extension="bin" ContentType="application/vnd.openxmlformats-officedocument.oleObject"/>
  <Default Extension="fntdata" ContentType="application/x-fontdata"/>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 id="2147483672" r:id="rId3"/>
  </p:sldMasterIdLst>
  <p:notesMasterIdLst>
    <p:notesMasterId r:id="rId43"/>
  </p:notesMasterIdLst>
  <p:sldIdLst>
    <p:sldId id="256" r:id="rId4"/>
    <p:sldId id="257" r:id="rId5"/>
    <p:sldId id="258" r:id="rId6"/>
    <p:sldId id="259" r:id="rId7"/>
    <p:sldId id="289" r:id="rId8"/>
    <p:sldId id="290"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94" r:id="rId33"/>
    <p:sldId id="291" r:id="rId34"/>
    <p:sldId id="292" r:id="rId35"/>
    <p:sldId id="293" r:id="rId36"/>
    <p:sldId id="283" r:id="rId37"/>
    <p:sldId id="284" r:id="rId38"/>
    <p:sldId id="285" r:id="rId39"/>
    <p:sldId id="286" r:id="rId40"/>
    <p:sldId id="287" r:id="rId41"/>
    <p:sldId id="288" r:id="rId42"/>
  </p:sldIdLst>
  <p:sldSz cx="12192000" cy="6858000"/>
  <p:notesSz cx="6858000" cy="9144000"/>
  <p:embeddedFontLst>
    <p:embeddedFont>
      <p:font typeface="Calibri" panose="020F0502020204030204" pitchFamily="34" charset="0"/>
      <p:regular r:id="rId44"/>
      <p:bold r:id="rId45"/>
      <p:italic r:id="rId46"/>
      <p:boldItalic r:id="rId47"/>
    </p:embeddedFont>
    <p:embeddedFont>
      <p:font typeface="Corbel" panose="020B0503020204020204" pitchFamily="3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2" roundtripDataSignature="AMtx7miHUHPB0ZGq6gT98aZG7bk0cMt46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83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font" Target="fonts/font2.fntdata"/><Relationship Id="rId53" Type="http://schemas.openxmlformats.org/officeDocument/2006/relationships/presProps" Target="presProp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font" Target="fonts/font8.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3.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6.fntdata"/><Relationship Id="rId57" Type="http://schemas.microsoft.com/office/2016/11/relationships/changesInfo" Target="changesInfos/changesInfo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font" Target="fonts/font1.fntdata"/><Relationship Id="rId52"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ushikharwal94@gmail.com" userId="55ebd8b90afbfcbb" providerId="LiveId" clId="{F180616A-EABF-40A7-8671-925E158F8B17}"/>
    <pc:docChg chg="undo redo custSel addSld modSld sldOrd">
      <pc:chgData name="mitushikharwal94@gmail.com" userId="55ebd8b90afbfcbb" providerId="LiveId" clId="{F180616A-EABF-40A7-8671-925E158F8B17}" dt="2022-08-02T06:19:44.415" v="947" actId="108"/>
      <pc:docMkLst>
        <pc:docMk/>
      </pc:docMkLst>
      <pc:sldChg chg="modSp mod">
        <pc:chgData name="mitushikharwal94@gmail.com" userId="55ebd8b90afbfcbb" providerId="LiveId" clId="{F180616A-EABF-40A7-8671-925E158F8B17}" dt="2022-08-02T06:19:44.415" v="947" actId="108"/>
        <pc:sldMkLst>
          <pc:docMk/>
          <pc:sldMk cId="0" sldId="287"/>
        </pc:sldMkLst>
        <pc:spChg chg="mod">
          <ac:chgData name="mitushikharwal94@gmail.com" userId="55ebd8b90afbfcbb" providerId="LiveId" clId="{F180616A-EABF-40A7-8671-925E158F8B17}" dt="2022-08-02T06:19:44.415" v="947" actId="108"/>
          <ac:spMkLst>
            <pc:docMk/>
            <pc:sldMk cId="0" sldId="287"/>
            <ac:spMk id="642" creationId="{00000000-0000-0000-0000-000000000000}"/>
          </ac:spMkLst>
        </pc:spChg>
      </pc:sldChg>
      <pc:sldChg chg="addSp delSp modSp add mod delAnim">
        <pc:chgData name="mitushikharwal94@gmail.com" userId="55ebd8b90afbfcbb" providerId="LiveId" clId="{F180616A-EABF-40A7-8671-925E158F8B17}" dt="2022-08-02T05:56:38.057" v="61" actId="14100"/>
        <pc:sldMkLst>
          <pc:docMk/>
          <pc:sldMk cId="3017766509" sldId="291"/>
        </pc:sldMkLst>
        <pc:spChg chg="mod">
          <ac:chgData name="mitushikharwal94@gmail.com" userId="55ebd8b90afbfcbb" providerId="LiveId" clId="{F180616A-EABF-40A7-8671-925E158F8B17}" dt="2022-08-02T05:52:18.541" v="41" actId="20577"/>
          <ac:spMkLst>
            <pc:docMk/>
            <pc:sldMk cId="3017766509" sldId="291"/>
            <ac:spMk id="607" creationId="{00000000-0000-0000-0000-000000000000}"/>
          </ac:spMkLst>
        </pc:spChg>
        <pc:spChg chg="del">
          <ac:chgData name="mitushikharwal94@gmail.com" userId="55ebd8b90afbfcbb" providerId="LiveId" clId="{F180616A-EABF-40A7-8671-925E158F8B17}" dt="2022-08-02T05:52:08.942" v="2" actId="478"/>
          <ac:spMkLst>
            <pc:docMk/>
            <pc:sldMk cId="3017766509" sldId="291"/>
            <ac:spMk id="608" creationId="{00000000-0000-0000-0000-000000000000}"/>
          </ac:spMkLst>
        </pc:spChg>
        <pc:picChg chg="add del mod">
          <ac:chgData name="mitushikharwal94@gmail.com" userId="55ebd8b90afbfcbb" providerId="LiveId" clId="{F180616A-EABF-40A7-8671-925E158F8B17}" dt="2022-08-02T05:54:04.841" v="47" actId="478"/>
          <ac:picMkLst>
            <pc:docMk/>
            <pc:sldMk cId="3017766509" sldId="291"/>
            <ac:picMk id="3" creationId="{EB0B7909-6FD2-1DCB-30BF-91937EFAE181}"/>
          </ac:picMkLst>
        </pc:picChg>
        <pc:picChg chg="add mod">
          <ac:chgData name="mitushikharwal94@gmail.com" userId="55ebd8b90afbfcbb" providerId="LiveId" clId="{F180616A-EABF-40A7-8671-925E158F8B17}" dt="2022-08-02T05:56:34.024" v="60" actId="1582"/>
          <ac:picMkLst>
            <pc:docMk/>
            <pc:sldMk cId="3017766509" sldId="291"/>
            <ac:picMk id="5" creationId="{FC02B205-B672-1569-0F39-734E79C34FE9}"/>
          </ac:picMkLst>
        </pc:picChg>
        <pc:picChg chg="add mod">
          <ac:chgData name="mitushikharwal94@gmail.com" userId="55ebd8b90afbfcbb" providerId="LiveId" clId="{F180616A-EABF-40A7-8671-925E158F8B17}" dt="2022-08-02T05:56:38.057" v="61" actId="14100"/>
          <ac:picMkLst>
            <pc:docMk/>
            <pc:sldMk cId="3017766509" sldId="291"/>
            <ac:picMk id="7" creationId="{B4D0DD34-7363-B03C-127C-9773CBC933F3}"/>
          </ac:picMkLst>
        </pc:picChg>
        <pc:picChg chg="del">
          <ac:chgData name="mitushikharwal94@gmail.com" userId="55ebd8b90afbfcbb" providerId="LiveId" clId="{F180616A-EABF-40A7-8671-925E158F8B17}" dt="2022-08-02T05:52:06.822" v="1" actId="478"/>
          <ac:picMkLst>
            <pc:docMk/>
            <pc:sldMk cId="3017766509" sldId="291"/>
            <ac:picMk id="606" creationId="{00000000-0000-0000-0000-000000000000}"/>
          </ac:picMkLst>
        </pc:picChg>
      </pc:sldChg>
      <pc:sldChg chg="addSp delSp modSp add mod">
        <pc:chgData name="mitushikharwal94@gmail.com" userId="55ebd8b90afbfcbb" providerId="LiveId" clId="{F180616A-EABF-40A7-8671-925E158F8B17}" dt="2022-08-02T06:09:58.919" v="283" actId="208"/>
        <pc:sldMkLst>
          <pc:docMk/>
          <pc:sldMk cId="119411116" sldId="292"/>
        </pc:sldMkLst>
        <pc:spChg chg="add del mod">
          <ac:chgData name="mitushikharwal94@gmail.com" userId="55ebd8b90afbfcbb" providerId="LiveId" clId="{F180616A-EABF-40A7-8671-925E158F8B17}" dt="2022-08-02T06:04:45.653" v="106" actId="478"/>
          <ac:spMkLst>
            <pc:docMk/>
            <pc:sldMk cId="119411116" sldId="292"/>
            <ac:spMk id="2" creationId="{B18582CF-2C02-84BA-D9DC-CA9196D80D34}"/>
          </ac:spMkLst>
        </pc:spChg>
        <pc:spChg chg="add del mod">
          <ac:chgData name="mitushikharwal94@gmail.com" userId="55ebd8b90afbfcbb" providerId="LiveId" clId="{F180616A-EABF-40A7-8671-925E158F8B17}" dt="2022-08-02T06:09:32.163" v="274" actId="20577"/>
          <ac:spMkLst>
            <pc:docMk/>
            <pc:sldMk cId="119411116" sldId="292"/>
            <ac:spMk id="3" creationId="{43CAC1DE-3581-668C-CDF9-0AA8CD2C677C}"/>
          </ac:spMkLst>
        </pc:spChg>
        <pc:spChg chg="add mod">
          <ac:chgData name="mitushikharwal94@gmail.com" userId="55ebd8b90afbfcbb" providerId="LiveId" clId="{F180616A-EABF-40A7-8671-925E158F8B17}" dt="2022-08-02T06:09:58.919" v="283" actId="208"/>
          <ac:spMkLst>
            <pc:docMk/>
            <pc:sldMk cId="119411116" sldId="292"/>
            <ac:spMk id="8" creationId="{3485D5FC-BA18-AE60-E251-93DBBEAAFE74}"/>
          </ac:spMkLst>
        </pc:spChg>
        <pc:spChg chg="mod">
          <ac:chgData name="mitushikharwal94@gmail.com" userId="55ebd8b90afbfcbb" providerId="LiveId" clId="{F180616A-EABF-40A7-8671-925E158F8B17}" dt="2022-08-02T05:56:55.774" v="96" actId="20577"/>
          <ac:spMkLst>
            <pc:docMk/>
            <pc:sldMk cId="119411116" sldId="292"/>
            <ac:spMk id="607" creationId="{00000000-0000-0000-0000-000000000000}"/>
          </ac:spMkLst>
        </pc:spChg>
        <pc:picChg chg="del">
          <ac:chgData name="mitushikharwal94@gmail.com" userId="55ebd8b90afbfcbb" providerId="LiveId" clId="{F180616A-EABF-40A7-8671-925E158F8B17}" dt="2022-08-02T05:56:46.652" v="63" actId="478"/>
          <ac:picMkLst>
            <pc:docMk/>
            <pc:sldMk cId="119411116" sldId="292"/>
            <ac:picMk id="5" creationId="{FC02B205-B672-1569-0F39-734E79C34FE9}"/>
          </ac:picMkLst>
        </pc:picChg>
        <pc:picChg chg="add mod">
          <ac:chgData name="mitushikharwal94@gmail.com" userId="55ebd8b90afbfcbb" providerId="LiveId" clId="{F180616A-EABF-40A7-8671-925E158F8B17}" dt="2022-08-02T06:09:21.543" v="268" actId="14100"/>
          <ac:picMkLst>
            <pc:docMk/>
            <pc:sldMk cId="119411116" sldId="292"/>
            <ac:picMk id="6" creationId="{10AD1F1B-CB94-47F9-E411-58BDB6882D67}"/>
          </ac:picMkLst>
        </pc:picChg>
        <pc:picChg chg="del">
          <ac:chgData name="mitushikharwal94@gmail.com" userId="55ebd8b90afbfcbb" providerId="LiveId" clId="{F180616A-EABF-40A7-8671-925E158F8B17}" dt="2022-08-02T05:56:47.797" v="64" actId="478"/>
          <ac:picMkLst>
            <pc:docMk/>
            <pc:sldMk cId="119411116" sldId="292"/>
            <ac:picMk id="7" creationId="{B4D0DD34-7363-B03C-127C-9773CBC933F3}"/>
          </ac:picMkLst>
        </pc:picChg>
      </pc:sldChg>
      <pc:sldChg chg="addSp modSp add mod">
        <pc:chgData name="mitushikharwal94@gmail.com" userId="55ebd8b90afbfcbb" providerId="LiveId" clId="{F180616A-EABF-40A7-8671-925E158F8B17}" dt="2022-08-02T06:09:36.710" v="280" actId="20577"/>
        <pc:sldMkLst>
          <pc:docMk/>
          <pc:sldMk cId="2733532371" sldId="293"/>
        </pc:sldMkLst>
        <pc:spChg chg="mod">
          <ac:chgData name="mitushikharwal94@gmail.com" userId="55ebd8b90afbfcbb" providerId="LiveId" clId="{F180616A-EABF-40A7-8671-925E158F8B17}" dt="2022-08-02T06:09:36.710" v="280" actId="20577"/>
          <ac:spMkLst>
            <pc:docMk/>
            <pc:sldMk cId="2733532371" sldId="293"/>
            <ac:spMk id="3" creationId="{43CAC1DE-3581-668C-CDF9-0AA8CD2C677C}"/>
          </ac:spMkLst>
        </pc:spChg>
        <pc:picChg chg="add mod">
          <ac:chgData name="mitushikharwal94@gmail.com" userId="55ebd8b90afbfcbb" providerId="LiveId" clId="{F180616A-EABF-40A7-8671-925E158F8B17}" dt="2022-08-02T06:07:12.339" v="258" actId="14100"/>
          <ac:picMkLst>
            <pc:docMk/>
            <pc:sldMk cId="2733532371" sldId="293"/>
            <ac:picMk id="4" creationId="{3E03993F-0FE8-EB05-96AB-105D141CD2DE}"/>
          </ac:picMkLst>
        </pc:picChg>
      </pc:sldChg>
      <pc:sldChg chg="delSp modSp add mod ord">
        <pc:chgData name="mitushikharwal94@gmail.com" userId="55ebd8b90afbfcbb" providerId="LiveId" clId="{F180616A-EABF-40A7-8671-925E158F8B17}" dt="2022-08-02T06:17:37.815" v="600" actId="478"/>
        <pc:sldMkLst>
          <pc:docMk/>
          <pc:sldMk cId="599849592" sldId="294"/>
        </pc:sldMkLst>
        <pc:spChg chg="mod">
          <ac:chgData name="mitushikharwal94@gmail.com" userId="55ebd8b90afbfcbb" providerId="LiveId" clId="{F180616A-EABF-40A7-8671-925E158F8B17}" dt="2022-08-02T06:14:00.829" v="599" actId="1076"/>
          <ac:spMkLst>
            <pc:docMk/>
            <pc:sldMk cId="599849592" sldId="294"/>
            <ac:spMk id="3" creationId="{43CAC1DE-3581-668C-CDF9-0AA8CD2C677C}"/>
          </ac:spMkLst>
        </pc:spChg>
        <pc:spChg chg="del">
          <ac:chgData name="mitushikharwal94@gmail.com" userId="55ebd8b90afbfcbb" providerId="LiveId" clId="{F180616A-EABF-40A7-8671-925E158F8B17}" dt="2022-08-02T06:17:37.815" v="600" actId="478"/>
          <ac:spMkLst>
            <pc:docMk/>
            <pc:sldMk cId="599849592" sldId="294"/>
            <ac:spMk id="8" creationId="{3485D5FC-BA18-AE60-E251-93DBBEAAFE74}"/>
          </ac:spMkLst>
        </pc:spChg>
        <pc:spChg chg="mod">
          <ac:chgData name="mitushikharwal94@gmail.com" userId="55ebd8b90afbfcbb" providerId="LiveId" clId="{F180616A-EABF-40A7-8671-925E158F8B17}" dt="2022-08-02T06:10:30.069" v="305" actId="20577"/>
          <ac:spMkLst>
            <pc:docMk/>
            <pc:sldMk cId="599849592" sldId="294"/>
            <ac:spMk id="607" creationId="{00000000-0000-0000-0000-000000000000}"/>
          </ac:spMkLst>
        </pc:spChg>
        <pc:picChg chg="del">
          <ac:chgData name="mitushikharwal94@gmail.com" userId="55ebd8b90afbfcbb" providerId="LiveId" clId="{F180616A-EABF-40A7-8671-925E158F8B17}" dt="2022-08-02T06:10:20.694" v="287" actId="478"/>
          <ac:picMkLst>
            <pc:docMk/>
            <pc:sldMk cId="599849592" sldId="294"/>
            <ac:picMk id="6" creationId="{10AD1F1B-CB94-47F9-E411-58BDB6882D6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en-IN" sz="1200" b="0" i="0" u="none" strike="noStrike" cap="none">
                <a:solidFill>
                  <a:schemeClr val="dk1"/>
                </a:solidFill>
                <a:latin typeface="Corbel"/>
                <a:ea typeface="Corbel"/>
                <a:cs typeface="Corbel"/>
                <a:sym typeface="Corbel"/>
              </a:rPr>
              <a:t>‹#›</a:t>
            </a:fld>
            <a:endParaRPr sz="1200" b="0" i="0" u="none" strike="noStrike" cap="none">
              <a:solidFill>
                <a:schemeClr val="dk1"/>
              </a:solidFill>
              <a:latin typeface="Corbel"/>
              <a:ea typeface="Corbel"/>
              <a:cs typeface="Corbel"/>
              <a:sym typeface="Corbe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Corbel"/>
              <a:ea typeface="Corbel"/>
              <a:cs typeface="Corbel"/>
              <a:sym typeface="Corbel"/>
            </a:endParaRPr>
          </a:p>
        </p:txBody>
      </p:sp>
      <p:sp>
        <p:nvSpPr>
          <p:cNvPr id="270" name="Google Shape;270;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Corbel"/>
              <a:ea typeface="Corbel"/>
              <a:cs typeface="Corbel"/>
              <a:sym typeface="Corbel"/>
            </a:endParaRPr>
          </a:p>
        </p:txBody>
      </p:sp>
      <p:sp>
        <p:nvSpPr>
          <p:cNvPr id="332" name="Google Shape;33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Corbel"/>
              <a:ea typeface="Corbel"/>
              <a:cs typeface="Corbel"/>
              <a:sym typeface="Corbel"/>
            </a:endParaRPr>
          </a:p>
        </p:txBody>
      </p:sp>
      <p:sp>
        <p:nvSpPr>
          <p:cNvPr id="353" name="Google Shape;35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Corbel"/>
              <a:ea typeface="Corbel"/>
              <a:cs typeface="Corbel"/>
              <a:sym typeface="Corbel"/>
            </a:endParaRPr>
          </a:p>
        </p:txBody>
      </p:sp>
      <p:sp>
        <p:nvSpPr>
          <p:cNvPr id="376" name="Google Shape;376;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Corbel"/>
              <a:ea typeface="Corbel"/>
              <a:cs typeface="Corbel"/>
              <a:sym typeface="Corbel"/>
            </a:endParaRPr>
          </a:p>
        </p:txBody>
      </p:sp>
      <p:sp>
        <p:nvSpPr>
          <p:cNvPr id="403" name="Google Shape;40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Corbel"/>
              <a:ea typeface="Corbel"/>
              <a:cs typeface="Corbel"/>
              <a:sym typeface="Corbel"/>
            </a:endParaRPr>
          </a:p>
        </p:txBody>
      </p:sp>
      <p:sp>
        <p:nvSpPr>
          <p:cNvPr id="430" name="Google Shape;43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Corbel"/>
              <a:ea typeface="Corbel"/>
              <a:cs typeface="Corbel"/>
              <a:sym typeface="Corbel"/>
            </a:endParaRPr>
          </a:p>
        </p:txBody>
      </p:sp>
      <p:sp>
        <p:nvSpPr>
          <p:cNvPr id="458" name="Google Shape;45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Corbel"/>
              <a:ea typeface="Corbel"/>
              <a:cs typeface="Corbel"/>
              <a:sym typeface="Corbel"/>
            </a:endParaRPr>
          </a:p>
        </p:txBody>
      </p:sp>
      <p:sp>
        <p:nvSpPr>
          <p:cNvPr id="467" name="Google Shape;467;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Corbel"/>
              <a:ea typeface="Corbel"/>
              <a:cs typeface="Corbel"/>
              <a:sym typeface="Corbel"/>
            </a:endParaRPr>
          </a:p>
        </p:txBody>
      </p:sp>
      <p:sp>
        <p:nvSpPr>
          <p:cNvPr id="478" name="Google Shape;478;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Corbel"/>
              <a:ea typeface="Corbel"/>
              <a:cs typeface="Corbel"/>
              <a:sym typeface="Corbel"/>
            </a:endParaRPr>
          </a:p>
        </p:txBody>
      </p:sp>
      <p:sp>
        <p:nvSpPr>
          <p:cNvPr id="490" name="Google Shape;490;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Corbel"/>
              <a:ea typeface="Corbel"/>
              <a:cs typeface="Corbel"/>
              <a:sym typeface="Corbel"/>
            </a:endParaRPr>
          </a:p>
        </p:txBody>
      </p:sp>
      <p:sp>
        <p:nvSpPr>
          <p:cNvPr id="500" name="Google Shape;500;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Corbel"/>
              <a:ea typeface="Corbel"/>
              <a:cs typeface="Corbel"/>
              <a:sym typeface="Corbel"/>
            </a:endParaRPr>
          </a:p>
        </p:txBody>
      </p:sp>
      <p:sp>
        <p:nvSpPr>
          <p:cNvPr id="275" name="Google Shape;275;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Corbel"/>
              <a:ea typeface="Corbel"/>
              <a:cs typeface="Corbel"/>
              <a:sym typeface="Corbel"/>
            </a:endParaRPr>
          </a:p>
        </p:txBody>
      </p:sp>
      <p:sp>
        <p:nvSpPr>
          <p:cNvPr id="517" name="Google Shape;517;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Corbel"/>
              <a:ea typeface="Corbel"/>
              <a:cs typeface="Corbel"/>
              <a:sym typeface="Corbel"/>
            </a:endParaRPr>
          </a:p>
        </p:txBody>
      </p:sp>
      <p:sp>
        <p:nvSpPr>
          <p:cNvPr id="528" name="Google Shape;528;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Corbel"/>
              <a:ea typeface="Corbel"/>
              <a:cs typeface="Corbel"/>
              <a:sym typeface="Corbel"/>
            </a:endParaRPr>
          </a:p>
        </p:txBody>
      </p:sp>
      <p:sp>
        <p:nvSpPr>
          <p:cNvPr id="538" name="Google Shape;538;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Corbel"/>
              <a:ea typeface="Corbel"/>
              <a:cs typeface="Corbel"/>
              <a:sym typeface="Corbel"/>
            </a:endParaRPr>
          </a:p>
        </p:txBody>
      </p:sp>
      <p:sp>
        <p:nvSpPr>
          <p:cNvPr id="552" name="Google Shape;552;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latin typeface="Corbel"/>
              <a:ea typeface="Corbel"/>
              <a:cs typeface="Corbel"/>
              <a:sym typeface="Corbel"/>
            </a:endParaRPr>
          </a:p>
        </p:txBody>
      </p:sp>
      <p:sp>
        <p:nvSpPr>
          <p:cNvPr id="560" name="Google Shape;560;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IN" b="1">
                <a:latin typeface="Corbel"/>
                <a:ea typeface="Corbel"/>
                <a:cs typeface="Corbel"/>
                <a:sym typeface="Corbel"/>
              </a:rPr>
              <a:t>Note: Patient’s End Date will be increased if the refill due date for the added Dispensation is greater than End date for the patient. If the Patients End date is increased due to a Dispensation there is also a corresponding Note for the same.</a:t>
            </a:r>
            <a:endParaRPr>
              <a:latin typeface="Corbel"/>
              <a:ea typeface="Corbel"/>
              <a:cs typeface="Corbel"/>
              <a:sym typeface="Corbel"/>
            </a:endParaRPr>
          </a:p>
        </p:txBody>
      </p:sp>
      <p:sp>
        <p:nvSpPr>
          <p:cNvPr id="571" name="Google Shape;571;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a:latin typeface="Corbel"/>
              <a:ea typeface="Corbel"/>
              <a:cs typeface="Corbel"/>
              <a:sym typeface="Corbel"/>
            </a:endParaRPr>
          </a:p>
        </p:txBody>
      </p:sp>
      <p:sp>
        <p:nvSpPr>
          <p:cNvPr id="582" name="Google Shape;58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a:latin typeface="Corbel"/>
              <a:ea typeface="Corbel"/>
              <a:cs typeface="Corbel"/>
              <a:sym typeface="Corbel"/>
            </a:endParaRPr>
          </a:p>
        </p:txBody>
      </p:sp>
      <p:sp>
        <p:nvSpPr>
          <p:cNvPr id="588" name="Google Shape;588;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a:latin typeface="Corbel"/>
              <a:ea typeface="Corbel"/>
              <a:cs typeface="Corbel"/>
              <a:sym typeface="Corbel"/>
            </a:endParaRPr>
          </a:p>
        </p:txBody>
      </p:sp>
      <p:sp>
        <p:nvSpPr>
          <p:cNvPr id="594" name="Google Shape;59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Corbel"/>
              <a:ea typeface="Corbel"/>
              <a:cs typeface="Corbel"/>
              <a:sym typeface="Corbel"/>
            </a:endParaRPr>
          </a:p>
        </p:txBody>
      </p:sp>
      <p:sp>
        <p:nvSpPr>
          <p:cNvPr id="604" name="Google Shape;604;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Corbel"/>
              <a:ea typeface="Corbel"/>
              <a:cs typeface="Corbel"/>
              <a:sym typeface="Corbel"/>
            </a:endParaRPr>
          </a:p>
        </p:txBody>
      </p:sp>
      <p:sp>
        <p:nvSpPr>
          <p:cNvPr id="282" name="Google Shape;282;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Corbel"/>
              <a:ea typeface="Corbel"/>
              <a:cs typeface="Corbel"/>
              <a:sym typeface="Corbel"/>
            </a:endParaRPr>
          </a:p>
        </p:txBody>
      </p:sp>
      <p:sp>
        <p:nvSpPr>
          <p:cNvPr id="604" name="Google Shape;604;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557341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Corbel"/>
              <a:ea typeface="Corbel"/>
              <a:cs typeface="Corbel"/>
              <a:sym typeface="Corbel"/>
            </a:endParaRPr>
          </a:p>
        </p:txBody>
      </p:sp>
      <p:sp>
        <p:nvSpPr>
          <p:cNvPr id="604" name="Google Shape;604;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029702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Corbel"/>
              <a:ea typeface="Corbel"/>
              <a:cs typeface="Corbel"/>
              <a:sym typeface="Corbel"/>
            </a:endParaRPr>
          </a:p>
        </p:txBody>
      </p:sp>
      <p:sp>
        <p:nvSpPr>
          <p:cNvPr id="604" name="Google Shape;604;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101910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Corbel"/>
              <a:ea typeface="Corbel"/>
              <a:cs typeface="Corbel"/>
              <a:sym typeface="Corbel"/>
            </a:endParaRPr>
          </a:p>
        </p:txBody>
      </p:sp>
      <p:sp>
        <p:nvSpPr>
          <p:cNvPr id="604" name="Google Shape;604;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992656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ddda9340f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1" name="Google Shape;611;gddda9340f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Corbel"/>
              <a:ea typeface="Corbel"/>
              <a:cs typeface="Corbel"/>
              <a:sym typeface="Corbel"/>
            </a:endParaRPr>
          </a:p>
        </p:txBody>
      </p:sp>
      <p:sp>
        <p:nvSpPr>
          <p:cNvPr id="612" name="Google Shape;612;gddda9340f0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IN"/>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8" name="Google Shape;618;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Corbel"/>
              <a:ea typeface="Corbel"/>
              <a:cs typeface="Corbel"/>
              <a:sym typeface="Corbel"/>
            </a:endParaRPr>
          </a:p>
        </p:txBody>
      </p:sp>
      <p:sp>
        <p:nvSpPr>
          <p:cNvPr id="619" name="Google Shape;619;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IN"/>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5" name="Google Shape;625;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Corbel"/>
              <a:ea typeface="Corbel"/>
              <a:cs typeface="Corbel"/>
              <a:sym typeface="Corbel"/>
            </a:endParaRPr>
          </a:p>
        </p:txBody>
      </p:sp>
      <p:sp>
        <p:nvSpPr>
          <p:cNvPr id="626" name="Google Shape;626;p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IN"/>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2" name="Google Shape;632;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Corbel"/>
              <a:ea typeface="Corbel"/>
              <a:cs typeface="Corbel"/>
              <a:sym typeface="Corbel"/>
            </a:endParaRPr>
          </a:p>
        </p:txBody>
      </p:sp>
      <p:sp>
        <p:nvSpPr>
          <p:cNvPr id="633" name="Google Shape;633;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IN"/>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9" name="Google Shape;639;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Corbel"/>
              <a:ea typeface="Corbel"/>
              <a:cs typeface="Corbel"/>
              <a:sym typeface="Corbel"/>
            </a:endParaRPr>
          </a:p>
        </p:txBody>
      </p:sp>
      <p:sp>
        <p:nvSpPr>
          <p:cNvPr id="640" name="Google Shape;640;p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IN"/>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6" name="Google Shape;646;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Corbel"/>
              <a:ea typeface="Corbel"/>
              <a:cs typeface="Corbel"/>
              <a:sym typeface="Corbel"/>
            </a:endParaRPr>
          </a:p>
        </p:txBody>
      </p:sp>
      <p:sp>
        <p:nvSpPr>
          <p:cNvPr id="647" name="Google Shape;647;p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IN"/>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dfca73cff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Corbel"/>
              <a:ea typeface="Corbel"/>
              <a:cs typeface="Corbel"/>
              <a:sym typeface="Corbel"/>
            </a:endParaRPr>
          </a:p>
        </p:txBody>
      </p:sp>
      <p:sp>
        <p:nvSpPr>
          <p:cNvPr id="288" name="Google Shape;288;gdfca73cff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dfca73cff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Corbel"/>
              <a:ea typeface="Corbel"/>
              <a:cs typeface="Corbel"/>
              <a:sym typeface="Corbel"/>
            </a:endParaRPr>
          </a:p>
        </p:txBody>
      </p:sp>
      <p:sp>
        <p:nvSpPr>
          <p:cNvPr id="288" name="Google Shape;288;gdfca73cff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02475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dfca73cff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Corbel"/>
              <a:ea typeface="Corbel"/>
              <a:cs typeface="Corbel"/>
              <a:sym typeface="Corbel"/>
            </a:endParaRPr>
          </a:p>
        </p:txBody>
      </p:sp>
      <p:sp>
        <p:nvSpPr>
          <p:cNvPr id="288" name="Google Shape;288;gdfca73cff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28205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Corbel"/>
              <a:ea typeface="Corbel"/>
              <a:cs typeface="Corbel"/>
              <a:sym typeface="Corbel"/>
            </a:endParaRPr>
          </a:p>
        </p:txBody>
      </p:sp>
      <p:sp>
        <p:nvSpPr>
          <p:cNvPr id="294" name="Google Shape;294;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Corbel"/>
              <a:ea typeface="Corbel"/>
              <a:cs typeface="Corbel"/>
              <a:sym typeface="Corbel"/>
            </a:endParaRPr>
          </a:p>
        </p:txBody>
      </p:sp>
      <p:sp>
        <p:nvSpPr>
          <p:cNvPr id="304" name="Google Shape;30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Corbel"/>
              <a:ea typeface="Corbel"/>
              <a:cs typeface="Corbel"/>
              <a:sym typeface="Corbel"/>
            </a:endParaRPr>
          </a:p>
        </p:txBody>
      </p:sp>
      <p:sp>
        <p:nvSpPr>
          <p:cNvPr id="320" name="Google Shape;320;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59"/>
          <p:cNvSpPr txBox="1">
            <a:spLocks noGrp="1"/>
          </p:cNvSpPr>
          <p:nvPr>
            <p:ph type="title"/>
          </p:nvPr>
        </p:nvSpPr>
        <p:spPr>
          <a:xfrm>
            <a:off x="3867912" y="1298448"/>
            <a:ext cx="7315200" cy="325526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0F46"/>
              </a:buClr>
              <a:buSzPts val="5900"/>
              <a:buFont typeface="Corbel"/>
              <a:buNone/>
              <a:defRPr sz="5900" b="0">
                <a:solidFill>
                  <a:srgbClr val="000F4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59"/>
          <p:cNvSpPr txBox="1">
            <a:spLocks noGrp="1"/>
          </p:cNvSpPr>
          <p:nvPr>
            <p:ph type="body" idx="1"/>
          </p:nvPr>
        </p:nvSpPr>
        <p:spPr>
          <a:xfrm>
            <a:off x="3886200" y="4672584"/>
            <a:ext cx="7315200" cy="914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200"/>
              <a:buNone/>
              <a:defRPr sz="2200" cap="none">
                <a:solidFill>
                  <a:srgbClr val="595959"/>
                </a:solidFill>
              </a:defRPr>
            </a:lvl1pPr>
            <a:lvl2pPr marL="914400" lvl="1" indent="-228600" algn="l">
              <a:lnSpc>
                <a:spcPct val="90000"/>
              </a:lnSpc>
              <a:spcBef>
                <a:spcPts val="250"/>
              </a:spcBef>
              <a:spcAft>
                <a:spcPts val="0"/>
              </a:spcAft>
              <a:buSzPts val="1800"/>
              <a:buNone/>
              <a:defRPr sz="1800">
                <a:solidFill>
                  <a:srgbClr val="888888"/>
                </a:solidFill>
              </a:defRPr>
            </a:lvl2pPr>
            <a:lvl3pPr marL="1371600" lvl="2" indent="-228600" algn="l">
              <a:lnSpc>
                <a:spcPct val="90000"/>
              </a:lnSpc>
              <a:spcBef>
                <a:spcPts val="250"/>
              </a:spcBef>
              <a:spcAft>
                <a:spcPts val="0"/>
              </a:spcAft>
              <a:buSzPts val="1600"/>
              <a:buNone/>
              <a:defRPr sz="1600">
                <a:solidFill>
                  <a:srgbClr val="888888"/>
                </a:solidFill>
              </a:defRPr>
            </a:lvl3pPr>
            <a:lvl4pPr marL="1828800" lvl="3" indent="-228600" algn="l">
              <a:lnSpc>
                <a:spcPct val="90000"/>
              </a:lnSpc>
              <a:spcBef>
                <a:spcPts val="250"/>
              </a:spcBef>
              <a:spcAft>
                <a:spcPts val="0"/>
              </a:spcAft>
              <a:buSzPts val="1400"/>
              <a:buNone/>
              <a:defRPr sz="1400">
                <a:solidFill>
                  <a:srgbClr val="888888"/>
                </a:solidFill>
              </a:defRPr>
            </a:lvl4pPr>
            <a:lvl5pPr marL="2286000" lvl="4" indent="-228600" algn="l">
              <a:lnSpc>
                <a:spcPct val="90000"/>
              </a:lnSpc>
              <a:spcBef>
                <a:spcPts val="250"/>
              </a:spcBef>
              <a:spcAft>
                <a:spcPts val="0"/>
              </a:spcAft>
              <a:buSzPts val="1400"/>
              <a:buNone/>
              <a:defRPr sz="1400">
                <a:solidFill>
                  <a:srgbClr val="888888"/>
                </a:solidFill>
              </a:defRPr>
            </a:lvl5pPr>
            <a:lvl6pPr marL="2743200" lvl="5" indent="-228600" algn="l">
              <a:lnSpc>
                <a:spcPct val="90000"/>
              </a:lnSpc>
              <a:spcBef>
                <a:spcPts val="250"/>
              </a:spcBef>
              <a:spcAft>
                <a:spcPts val="0"/>
              </a:spcAft>
              <a:buSzPts val="1400"/>
              <a:buNone/>
              <a:defRPr sz="1400">
                <a:solidFill>
                  <a:srgbClr val="888888"/>
                </a:solidFill>
              </a:defRPr>
            </a:lvl6pPr>
            <a:lvl7pPr marL="3200400" lvl="6" indent="-228600" algn="l">
              <a:lnSpc>
                <a:spcPct val="90000"/>
              </a:lnSpc>
              <a:spcBef>
                <a:spcPts val="250"/>
              </a:spcBef>
              <a:spcAft>
                <a:spcPts val="0"/>
              </a:spcAft>
              <a:buSzPts val="1400"/>
              <a:buNone/>
              <a:defRPr sz="1400">
                <a:solidFill>
                  <a:srgbClr val="888888"/>
                </a:solidFill>
              </a:defRPr>
            </a:lvl7pPr>
            <a:lvl8pPr marL="3657600" lvl="7" indent="-228600" algn="l">
              <a:lnSpc>
                <a:spcPct val="90000"/>
              </a:lnSpc>
              <a:spcBef>
                <a:spcPts val="250"/>
              </a:spcBef>
              <a:spcAft>
                <a:spcPts val="0"/>
              </a:spcAft>
              <a:buSzPts val="1400"/>
              <a:buNone/>
              <a:defRPr sz="1400">
                <a:solidFill>
                  <a:srgbClr val="888888"/>
                </a:solidFill>
              </a:defRPr>
            </a:lvl8pPr>
            <a:lvl9pPr marL="4114800" lvl="8" indent="-228600" algn="l">
              <a:lnSpc>
                <a:spcPct val="90000"/>
              </a:lnSpc>
              <a:spcBef>
                <a:spcPts val="250"/>
              </a:spcBef>
              <a:spcAft>
                <a:spcPts val="250"/>
              </a:spcAft>
              <a:buSzPts val="1400"/>
              <a:buNone/>
              <a:defRPr sz="1400">
                <a:solidFill>
                  <a:srgbClr val="888888"/>
                </a:solidFill>
              </a:defRPr>
            </a:lvl9pPr>
          </a:lstStyle>
          <a:p>
            <a:endParaRPr/>
          </a:p>
        </p:txBody>
      </p:sp>
      <p:sp>
        <p:nvSpPr>
          <p:cNvPr id="21" name="Google Shape;21;p59"/>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59"/>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59"/>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1pPr>
            <a:lvl2pPr marL="0" marR="0" lvl="1"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2pPr>
            <a:lvl3pPr marL="0" marR="0" lvl="2"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3pPr>
            <a:lvl4pPr marL="0" marR="0" lvl="3"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4pPr>
            <a:lvl5pPr marL="0" marR="0" lvl="4"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5pPr>
            <a:lvl6pPr marL="0" marR="0" lvl="5"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6pPr>
            <a:lvl7pPr marL="0" marR="0" lvl="6"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7pPr>
            <a:lvl8pPr marL="0" marR="0" lvl="7"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8pPr>
            <a:lvl9pPr marL="0" marR="0" lvl="8"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IN"/>
              <a:t>‹#›</a:t>
            </a:fld>
            <a:endParaRPr/>
          </a:p>
        </p:txBody>
      </p:sp>
      <p:pic>
        <p:nvPicPr>
          <p:cNvPr id="24" name="Google Shape;24;p59"/>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6"/>
        <p:cNvGrpSpPr/>
        <p:nvPr/>
      </p:nvGrpSpPr>
      <p:grpSpPr>
        <a:xfrm>
          <a:off x="0" y="0"/>
          <a:ext cx="0" cy="0"/>
          <a:chOff x="0" y="0"/>
          <a:chExt cx="0" cy="0"/>
        </a:xfrm>
      </p:grpSpPr>
      <p:sp>
        <p:nvSpPr>
          <p:cNvPr id="87" name="Google Shape;87;p72"/>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72"/>
          <p:cNvSpPr txBox="1">
            <a:spLocks noGrp="1"/>
          </p:cNvSpPr>
          <p:nvPr>
            <p:ph type="body" idx="1"/>
          </p:nvPr>
        </p:nvSpPr>
        <p:spPr>
          <a:xfrm rot="5400000">
            <a:off x="4966548" y="-233172"/>
            <a:ext cx="5120640" cy="7315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89" name="Google Shape;89;p72"/>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72"/>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72"/>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1pPr>
            <a:lvl2pPr marL="0" marR="0" lvl="1"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2pPr>
            <a:lvl3pPr marL="0" marR="0" lvl="2"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3pPr>
            <a:lvl4pPr marL="0" marR="0" lvl="3"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4pPr>
            <a:lvl5pPr marL="0" marR="0" lvl="4"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5pPr>
            <a:lvl6pPr marL="0" marR="0" lvl="5"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6pPr>
            <a:lvl7pPr marL="0" marR="0" lvl="6"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7pPr>
            <a:lvl8pPr marL="0" marR="0" lvl="7"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8pPr>
            <a:lvl9pPr marL="0" marR="0" lvl="8"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IN"/>
              <a:t>‹#›</a:t>
            </a:fld>
            <a:endParaRPr/>
          </a:p>
        </p:txBody>
      </p:sp>
      <p:pic>
        <p:nvPicPr>
          <p:cNvPr id="92" name="Google Shape;92;p72"/>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3"/>
        <p:cNvGrpSpPr/>
        <p:nvPr/>
      </p:nvGrpSpPr>
      <p:grpSpPr>
        <a:xfrm>
          <a:off x="0" y="0"/>
          <a:ext cx="0" cy="0"/>
          <a:chOff x="0" y="0"/>
          <a:chExt cx="0" cy="0"/>
        </a:xfrm>
      </p:grpSpPr>
      <p:sp>
        <p:nvSpPr>
          <p:cNvPr id="94" name="Google Shape;94;p73"/>
          <p:cNvSpPr txBox="1">
            <a:spLocks noGrp="1"/>
          </p:cNvSpPr>
          <p:nvPr>
            <p:ph type="title"/>
          </p:nvPr>
        </p:nvSpPr>
        <p:spPr>
          <a:xfrm rot="5400000">
            <a:off x="-685800" y="2057400"/>
            <a:ext cx="4953000" cy="2819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73"/>
          <p:cNvSpPr txBox="1">
            <a:spLocks noGrp="1"/>
          </p:cNvSpPr>
          <p:nvPr>
            <p:ph type="body" idx="1"/>
          </p:nvPr>
        </p:nvSpPr>
        <p:spPr>
          <a:xfrm rot="5400000">
            <a:off x="4965192" y="-228600"/>
            <a:ext cx="5120640" cy="7315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96" name="Google Shape;96;p73"/>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73"/>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73"/>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1pPr>
            <a:lvl2pPr marL="0" marR="0" lvl="1"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2pPr>
            <a:lvl3pPr marL="0" marR="0" lvl="2"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3pPr>
            <a:lvl4pPr marL="0" marR="0" lvl="3"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4pPr>
            <a:lvl5pPr marL="0" marR="0" lvl="4"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5pPr>
            <a:lvl6pPr marL="0" marR="0" lvl="5"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6pPr>
            <a:lvl7pPr marL="0" marR="0" lvl="6"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7pPr>
            <a:lvl8pPr marL="0" marR="0" lvl="7"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8pPr>
            <a:lvl9pPr marL="0" marR="0" lvl="8"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IN"/>
              <a:t>‹#›</a:t>
            </a:fld>
            <a:endParaRPr/>
          </a:p>
        </p:txBody>
      </p:sp>
      <p:pic>
        <p:nvPicPr>
          <p:cNvPr id="99" name="Google Shape;99;p73"/>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9"/>
        <p:cNvGrpSpPr/>
        <p:nvPr/>
      </p:nvGrpSpPr>
      <p:grpSpPr>
        <a:xfrm>
          <a:off x="0" y="0"/>
          <a:ext cx="0" cy="0"/>
          <a:chOff x="0" y="0"/>
          <a:chExt cx="0" cy="0"/>
        </a:xfrm>
      </p:grpSpPr>
      <p:sp>
        <p:nvSpPr>
          <p:cNvPr id="110" name="Google Shape;110;p61"/>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61"/>
          <p:cNvSpPr txBox="1">
            <a:spLocks noGrp="1"/>
          </p:cNvSpPr>
          <p:nvPr>
            <p:ph type="body" idx="1"/>
          </p:nvPr>
        </p:nvSpPr>
        <p:spPr>
          <a:xfrm>
            <a:off x="3869268" y="864108"/>
            <a:ext cx="7315200" cy="512064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a:solidFill>
                  <a:srgbClr val="000F46"/>
                </a:solidFill>
              </a:defRPr>
            </a:lvl1pPr>
            <a:lvl2pPr marL="914400" lvl="1" indent="-342900" algn="l">
              <a:lnSpc>
                <a:spcPct val="90000"/>
              </a:lnSpc>
              <a:spcBef>
                <a:spcPts val="250"/>
              </a:spcBef>
              <a:spcAft>
                <a:spcPts val="0"/>
              </a:spcAft>
              <a:buSzPts val="1800"/>
              <a:buChar char="●"/>
              <a:defRPr>
                <a:solidFill>
                  <a:srgbClr val="000F46"/>
                </a:solidFill>
              </a:defRPr>
            </a:lvl2pPr>
            <a:lvl3pPr marL="1371600" lvl="2" indent="-330200" algn="l">
              <a:lnSpc>
                <a:spcPct val="90000"/>
              </a:lnSpc>
              <a:spcBef>
                <a:spcPts val="250"/>
              </a:spcBef>
              <a:spcAft>
                <a:spcPts val="0"/>
              </a:spcAft>
              <a:buSzPts val="1600"/>
              <a:buChar char="●"/>
              <a:defRPr>
                <a:solidFill>
                  <a:srgbClr val="000F46"/>
                </a:solidFill>
              </a:defRPr>
            </a:lvl3pPr>
            <a:lvl4pPr marL="1828800" lvl="3" indent="-317500" algn="l">
              <a:lnSpc>
                <a:spcPct val="90000"/>
              </a:lnSpc>
              <a:spcBef>
                <a:spcPts val="250"/>
              </a:spcBef>
              <a:spcAft>
                <a:spcPts val="0"/>
              </a:spcAft>
              <a:buSzPts val="1400"/>
              <a:buChar char="●"/>
              <a:defRPr>
                <a:solidFill>
                  <a:srgbClr val="000F46"/>
                </a:solidFill>
              </a:defRPr>
            </a:lvl4pPr>
            <a:lvl5pPr marL="2286000" lvl="4" indent="-317500" algn="l">
              <a:lnSpc>
                <a:spcPct val="90000"/>
              </a:lnSpc>
              <a:spcBef>
                <a:spcPts val="250"/>
              </a:spcBef>
              <a:spcAft>
                <a:spcPts val="0"/>
              </a:spcAft>
              <a:buSzPts val="1400"/>
              <a:buChar char="●"/>
              <a:defRPr>
                <a:solidFill>
                  <a:srgbClr val="000F46"/>
                </a:solidFill>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112" name="Google Shape;112;p61"/>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61"/>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61"/>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1pPr>
            <a:lvl2pPr marL="0" lvl="1"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2pPr>
            <a:lvl3pPr marL="0" lvl="2"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3pPr>
            <a:lvl4pPr marL="0" lvl="3"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4pPr>
            <a:lvl5pPr marL="0" lvl="4"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5pPr>
            <a:lvl6pPr marL="0" lvl="5"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6pPr>
            <a:lvl7pPr marL="0" lvl="6"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7pPr>
            <a:lvl8pPr marL="0" lvl="7"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8pPr>
            <a:lvl9pPr marL="0" lvl="8"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IN"/>
              <a:t>‹#›</a:t>
            </a:fld>
            <a:endParaRPr/>
          </a:p>
        </p:txBody>
      </p:sp>
      <p:pic>
        <p:nvPicPr>
          <p:cNvPr id="115" name="Google Shape;115;p61"/>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6"/>
        <p:cNvGrpSpPr/>
        <p:nvPr/>
      </p:nvGrpSpPr>
      <p:grpSpPr>
        <a:xfrm>
          <a:off x="0" y="0"/>
          <a:ext cx="0" cy="0"/>
          <a:chOff x="0" y="0"/>
          <a:chExt cx="0" cy="0"/>
        </a:xfrm>
      </p:grpSpPr>
      <p:sp>
        <p:nvSpPr>
          <p:cNvPr id="117" name="Google Shape;117;p84"/>
          <p:cNvSpPr txBox="1">
            <a:spLocks noGrp="1"/>
          </p:cNvSpPr>
          <p:nvPr>
            <p:ph type="ctrTitle"/>
          </p:nvPr>
        </p:nvSpPr>
        <p:spPr>
          <a:xfrm>
            <a:off x="1069847" y="1298448"/>
            <a:ext cx="10216461" cy="325526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0546"/>
              </a:buClr>
              <a:buSzPts val="5900"/>
              <a:buFont typeface="Corbel"/>
              <a:buNone/>
              <a:defRPr sz="5900">
                <a:solidFill>
                  <a:srgbClr val="00054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84"/>
          <p:cNvSpPr txBox="1">
            <a:spLocks noGrp="1"/>
          </p:cNvSpPr>
          <p:nvPr>
            <p:ph type="subTitle" idx="1"/>
          </p:nvPr>
        </p:nvSpPr>
        <p:spPr>
          <a:xfrm>
            <a:off x="1100014" y="4670246"/>
            <a:ext cx="10186293" cy="9144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200"/>
              <a:buNone/>
              <a:defRPr sz="2200" cap="none">
                <a:solidFill>
                  <a:srgbClr val="CC4B14"/>
                </a:solidFill>
              </a:defRPr>
            </a:lvl1pPr>
            <a:lvl2pPr lvl="1" algn="ctr">
              <a:lnSpc>
                <a:spcPct val="90000"/>
              </a:lnSpc>
              <a:spcBef>
                <a:spcPts val="250"/>
              </a:spcBef>
              <a:spcAft>
                <a:spcPts val="0"/>
              </a:spcAft>
              <a:buSzPts val="2200"/>
              <a:buNone/>
              <a:defRPr sz="2200"/>
            </a:lvl2pPr>
            <a:lvl3pPr lvl="2" algn="ctr">
              <a:lnSpc>
                <a:spcPct val="90000"/>
              </a:lnSpc>
              <a:spcBef>
                <a:spcPts val="250"/>
              </a:spcBef>
              <a:spcAft>
                <a:spcPts val="0"/>
              </a:spcAft>
              <a:buSzPts val="2200"/>
              <a:buNone/>
              <a:defRPr sz="2200"/>
            </a:lvl3pPr>
            <a:lvl4pPr lvl="3" algn="ctr">
              <a:lnSpc>
                <a:spcPct val="90000"/>
              </a:lnSpc>
              <a:spcBef>
                <a:spcPts val="250"/>
              </a:spcBef>
              <a:spcAft>
                <a:spcPts val="0"/>
              </a:spcAft>
              <a:buSzPts val="2000"/>
              <a:buNone/>
              <a:defRPr sz="2000"/>
            </a:lvl4pPr>
            <a:lvl5pPr lvl="4" algn="ctr">
              <a:lnSpc>
                <a:spcPct val="9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a:endParaRPr/>
          </a:p>
        </p:txBody>
      </p:sp>
      <p:sp>
        <p:nvSpPr>
          <p:cNvPr id="119" name="Google Shape;119;p84"/>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84"/>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84"/>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1pPr>
            <a:lvl2pPr marL="0" lvl="1"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2pPr>
            <a:lvl3pPr marL="0" lvl="2"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3pPr>
            <a:lvl4pPr marL="0" lvl="3"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4pPr>
            <a:lvl5pPr marL="0" lvl="4"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5pPr>
            <a:lvl6pPr marL="0" lvl="5"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6pPr>
            <a:lvl7pPr marL="0" lvl="6"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7pPr>
            <a:lvl8pPr marL="0" lvl="7"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8pPr>
            <a:lvl9pPr marL="0" lvl="8"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IN"/>
              <a:t>‹#›</a:t>
            </a:fld>
            <a:endParaRPr/>
          </a:p>
        </p:txBody>
      </p:sp>
      <p:pic>
        <p:nvPicPr>
          <p:cNvPr id="122" name="Google Shape;122;p84"/>
          <p:cNvPicPr preferRelativeResize="0"/>
          <p:nvPr/>
        </p:nvPicPr>
        <p:blipFill rotWithShape="1">
          <a:blip r:embed="rId2">
            <a:alphaModFix/>
          </a:blip>
          <a:srcRect/>
          <a:stretch/>
        </p:blipFill>
        <p:spPr>
          <a:xfrm>
            <a:off x="26938" y="6707875"/>
            <a:ext cx="12192000" cy="17258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3"/>
        <p:cNvGrpSpPr/>
        <p:nvPr/>
      </p:nvGrpSpPr>
      <p:grpSpPr>
        <a:xfrm>
          <a:off x="0" y="0"/>
          <a:ext cx="0" cy="0"/>
          <a:chOff x="0" y="0"/>
          <a:chExt cx="0" cy="0"/>
        </a:xfrm>
      </p:grpSpPr>
      <p:sp>
        <p:nvSpPr>
          <p:cNvPr id="124" name="Google Shape;124;p85"/>
          <p:cNvSpPr txBox="1">
            <a:spLocks noGrp="1"/>
          </p:cNvSpPr>
          <p:nvPr>
            <p:ph type="title"/>
          </p:nvPr>
        </p:nvSpPr>
        <p:spPr>
          <a:xfrm>
            <a:off x="3867912" y="1298448"/>
            <a:ext cx="7315200" cy="325526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0F46"/>
              </a:buClr>
              <a:buSzPts val="5900"/>
              <a:buFont typeface="Corbel"/>
              <a:buNone/>
              <a:defRPr sz="5900" b="0">
                <a:solidFill>
                  <a:srgbClr val="000F4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85"/>
          <p:cNvSpPr txBox="1">
            <a:spLocks noGrp="1"/>
          </p:cNvSpPr>
          <p:nvPr>
            <p:ph type="body" idx="1"/>
          </p:nvPr>
        </p:nvSpPr>
        <p:spPr>
          <a:xfrm>
            <a:off x="3886200" y="4672584"/>
            <a:ext cx="7315200" cy="914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200"/>
              <a:buNone/>
              <a:defRPr sz="2200" cap="none">
                <a:solidFill>
                  <a:srgbClr val="595959"/>
                </a:solidFill>
              </a:defRPr>
            </a:lvl1pPr>
            <a:lvl2pPr marL="914400" lvl="1" indent="-228600" algn="l">
              <a:lnSpc>
                <a:spcPct val="90000"/>
              </a:lnSpc>
              <a:spcBef>
                <a:spcPts val="250"/>
              </a:spcBef>
              <a:spcAft>
                <a:spcPts val="0"/>
              </a:spcAft>
              <a:buSzPts val="1800"/>
              <a:buNone/>
              <a:defRPr sz="1800">
                <a:solidFill>
                  <a:srgbClr val="888888"/>
                </a:solidFill>
              </a:defRPr>
            </a:lvl2pPr>
            <a:lvl3pPr marL="1371600" lvl="2" indent="-228600" algn="l">
              <a:lnSpc>
                <a:spcPct val="90000"/>
              </a:lnSpc>
              <a:spcBef>
                <a:spcPts val="250"/>
              </a:spcBef>
              <a:spcAft>
                <a:spcPts val="0"/>
              </a:spcAft>
              <a:buSzPts val="1600"/>
              <a:buNone/>
              <a:defRPr sz="1600">
                <a:solidFill>
                  <a:srgbClr val="888888"/>
                </a:solidFill>
              </a:defRPr>
            </a:lvl3pPr>
            <a:lvl4pPr marL="1828800" lvl="3" indent="-228600" algn="l">
              <a:lnSpc>
                <a:spcPct val="90000"/>
              </a:lnSpc>
              <a:spcBef>
                <a:spcPts val="250"/>
              </a:spcBef>
              <a:spcAft>
                <a:spcPts val="0"/>
              </a:spcAft>
              <a:buSzPts val="1400"/>
              <a:buNone/>
              <a:defRPr sz="1400">
                <a:solidFill>
                  <a:srgbClr val="888888"/>
                </a:solidFill>
              </a:defRPr>
            </a:lvl4pPr>
            <a:lvl5pPr marL="2286000" lvl="4" indent="-228600" algn="l">
              <a:lnSpc>
                <a:spcPct val="90000"/>
              </a:lnSpc>
              <a:spcBef>
                <a:spcPts val="250"/>
              </a:spcBef>
              <a:spcAft>
                <a:spcPts val="0"/>
              </a:spcAft>
              <a:buSzPts val="1400"/>
              <a:buNone/>
              <a:defRPr sz="1400">
                <a:solidFill>
                  <a:srgbClr val="888888"/>
                </a:solidFill>
              </a:defRPr>
            </a:lvl5pPr>
            <a:lvl6pPr marL="2743200" lvl="5" indent="-228600" algn="l">
              <a:lnSpc>
                <a:spcPct val="90000"/>
              </a:lnSpc>
              <a:spcBef>
                <a:spcPts val="250"/>
              </a:spcBef>
              <a:spcAft>
                <a:spcPts val="0"/>
              </a:spcAft>
              <a:buSzPts val="1400"/>
              <a:buNone/>
              <a:defRPr sz="1400">
                <a:solidFill>
                  <a:srgbClr val="888888"/>
                </a:solidFill>
              </a:defRPr>
            </a:lvl6pPr>
            <a:lvl7pPr marL="3200400" lvl="6" indent="-228600" algn="l">
              <a:lnSpc>
                <a:spcPct val="90000"/>
              </a:lnSpc>
              <a:spcBef>
                <a:spcPts val="250"/>
              </a:spcBef>
              <a:spcAft>
                <a:spcPts val="0"/>
              </a:spcAft>
              <a:buSzPts val="1400"/>
              <a:buNone/>
              <a:defRPr sz="1400">
                <a:solidFill>
                  <a:srgbClr val="888888"/>
                </a:solidFill>
              </a:defRPr>
            </a:lvl7pPr>
            <a:lvl8pPr marL="3657600" lvl="7" indent="-228600" algn="l">
              <a:lnSpc>
                <a:spcPct val="90000"/>
              </a:lnSpc>
              <a:spcBef>
                <a:spcPts val="250"/>
              </a:spcBef>
              <a:spcAft>
                <a:spcPts val="0"/>
              </a:spcAft>
              <a:buSzPts val="1400"/>
              <a:buNone/>
              <a:defRPr sz="1400">
                <a:solidFill>
                  <a:srgbClr val="888888"/>
                </a:solidFill>
              </a:defRPr>
            </a:lvl8pPr>
            <a:lvl9pPr marL="4114800" lvl="8" indent="-228600" algn="l">
              <a:lnSpc>
                <a:spcPct val="90000"/>
              </a:lnSpc>
              <a:spcBef>
                <a:spcPts val="250"/>
              </a:spcBef>
              <a:spcAft>
                <a:spcPts val="250"/>
              </a:spcAft>
              <a:buSzPts val="1400"/>
              <a:buNone/>
              <a:defRPr sz="1400">
                <a:solidFill>
                  <a:srgbClr val="888888"/>
                </a:solidFill>
              </a:defRPr>
            </a:lvl9pPr>
          </a:lstStyle>
          <a:p>
            <a:endParaRPr/>
          </a:p>
        </p:txBody>
      </p:sp>
      <p:sp>
        <p:nvSpPr>
          <p:cNvPr id="126" name="Google Shape;126;p85"/>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85"/>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85"/>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1pPr>
            <a:lvl2pPr marL="0" lvl="1"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2pPr>
            <a:lvl3pPr marL="0" lvl="2"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3pPr>
            <a:lvl4pPr marL="0" lvl="3"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4pPr>
            <a:lvl5pPr marL="0" lvl="4"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5pPr>
            <a:lvl6pPr marL="0" lvl="5"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6pPr>
            <a:lvl7pPr marL="0" lvl="6"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7pPr>
            <a:lvl8pPr marL="0" lvl="7"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8pPr>
            <a:lvl9pPr marL="0" lvl="8"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IN"/>
              <a:t>‹#›</a:t>
            </a:fld>
            <a:endParaRPr/>
          </a:p>
        </p:txBody>
      </p:sp>
      <p:pic>
        <p:nvPicPr>
          <p:cNvPr id="129" name="Google Shape;129;p85"/>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0"/>
        <p:cNvGrpSpPr/>
        <p:nvPr/>
      </p:nvGrpSpPr>
      <p:grpSpPr>
        <a:xfrm>
          <a:off x="0" y="0"/>
          <a:ext cx="0" cy="0"/>
          <a:chOff x="0" y="0"/>
          <a:chExt cx="0" cy="0"/>
        </a:xfrm>
      </p:grpSpPr>
      <p:sp>
        <p:nvSpPr>
          <p:cNvPr id="131" name="Google Shape;131;p86"/>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86"/>
          <p:cNvSpPr txBox="1">
            <a:spLocks noGrp="1"/>
          </p:cNvSpPr>
          <p:nvPr>
            <p:ph type="body" idx="1"/>
          </p:nvPr>
        </p:nvSpPr>
        <p:spPr>
          <a:xfrm>
            <a:off x="3867912" y="868680"/>
            <a:ext cx="3474720" cy="512064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133" name="Google Shape;133;p86"/>
          <p:cNvSpPr txBox="1">
            <a:spLocks noGrp="1"/>
          </p:cNvSpPr>
          <p:nvPr>
            <p:ph type="body" idx="2"/>
          </p:nvPr>
        </p:nvSpPr>
        <p:spPr>
          <a:xfrm>
            <a:off x="7818120" y="868680"/>
            <a:ext cx="3474720" cy="512064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134" name="Google Shape;134;p86"/>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86"/>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86"/>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1pPr>
            <a:lvl2pPr marL="0" lvl="1"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2pPr>
            <a:lvl3pPr marL="0" lvl="2"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3pPr>
            <a:lvl4pPr marL="0" lvl="3"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4pPr>
            <a:lvl5pPr marL="0" lvl="4"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5pPr>
            <a:lvl6pPr marL="0" lvl="5"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6pPr>
            <a:lvl7pPr marL="0" lvl="6"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7pPr>
            <a:lvl8pPr marL="0" lvl="7"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8pPr>
            <a:lvl9pPr marL="0" lvl="8"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IN"/>
              <a:t>‹#›</a:t>
            </a:fld>
            <a:endParaRPr/>
          </a:p>
        </p:txBody>
      </p:sp>
      <p:pic>
        <p:nvPicPr>
          <p:cNvPr id="137" name="Google Shape;137;p86"/>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8"/>
        <p:cNvGrpSpPr/>
        <p:nvPr/>
      </p:nvGrpSpPr>
      <p:grpSpPr>
        <a:xfrm>
          <a:off x="0" y="0"/>
          <a:ext cx="0" cy="0"/>
          <a:chOff x="0" y="0"/>
          <a:chExt cx="0" cy="0"/>
        </a:xfrm>
      </p:grpSpPr>
      <p:sp>
        <p:nvSpPr>
          <p:cNvPr id="139" name="Google Shape;139;p87"/>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87"/>
          <p:cNvSpPr txBox="1">
            <a:spLocks noGrp="1"/>
          </p:cNvSpPr>
          <p:nvPr>
            <p:ph type="body" idx="1"/>
          </p:nvPr>
        </p:nvSpPr>
        <p:spPr>
          <a:xfrm>
            <a:off x="3867912" y="1023586"/>
            <a:ext cx="3474720" cy="80772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0"/>
              </a:spcBef>
              <a:spcAft>
                <a:spcPts val="0"/>
              </a:spcAft>
              <a:buSzPts val="2000"/>
              <a:buNone/>
              <a:defRPr sz="2000" b="1">
                <a:solidFill>
                  <a:srgbClr val="595959"/>
                </a:solidFill>
              </a:defRPr>
            </a:lvl1pPr>
            <a:lvl2pPr marL="914400" lvl="1" indent="-228600" algn="l">
              <a:lnSpc>
                <a:spcPct val="90000"/>
              </a:lnSpc>
              <a:spcBef>
                <a:spcPts val="250"/>
              </a:spcBef>
              <a:spcAft>
                <a:spcPts val="0"/>
              </a:spcAft>
              <a:buSzPts val="2000"/>
              <a:buNone/>
              <a:defRPr sz="2000" b="1"/>
            </a:lvl2pPr>
            <a:lvl3pPr marL="1371600" lvl="2" indent="-228600" algn="l">
              <a:lnSpc>
                <a:spcPct val="90000"/>
              </a:lnSpc>
              <a:spcBef>
                <a:spcPts val="250"/>
              </a:spcBef>
              <a:spcAft>
                <a:spcPts val="0"/>
              </a:spcAft>
              <a:buSzPts val="1800"/>
              <a:buNone/>
              <a:defRPr sz="1800" b="1"/>
            </a:lvl3pPr>
            <a:lvl4pPr marL="1828800" lvl="3" indent="-228600" algn="l">
              <a:lnSpc>
                <a:spcPct val="90000"/>
              </a:lnSpc>
              <a:spcBef>
                <a:spcPts val="250"/>
              </a:spcBef>
              <a:spcAft>
                <a:spcPts val="0"/>
              </a:spcAft>
              <a:buSzPts val="1600"/>
              <a:buNone/>
              <a:defRPr sz="1600" b="1"/>
            </a:lvl4pPr>
            <a:lvl5pPr marL="2286000" lvl="4" indent="-228600" algn="l">
              <a:lnSpc>
                <a:spcPct val="90000"/>
              </a:lnSpc>
              <a:spcBef>
                <a:spcPts val="250"/>
              </a:spcBef>
              <a:spcAft>
                <a:spcPts val="0"/>
              </a:spcAft>
              <a:buSzPts val="1600"/>
              <a:buNone/>
              <a:defRPr sz="1600" b="1"/>
            </a:lvl5pPr>
            <a:lvl6pPr marL="2743200" lvl="5" indent="-228600" algn="l">
              <a:lnSpc>
                <a:spcPct val="90000"/>
              </a:lnSpc>
              <a:spcBef>
                <a:spcPts val="250"/>
              </a:spcBef>
              <a:spcAft>
                <a:spcPts val="0"/>
              </a:spcAft>
              <a:buSzPts val="1600"/>
              <a:buNone/>
              <a:defRPr sz="1600" b="1"/>
            </a:lvl6pPr>
            <a:lvl7pPr marL="3200400" lvl="6" indent="-228600" algn="l">
              <a:lnSpc>
                <a:spcPct val="90000"/>
              </a:lnSpc>
              <a:spcBef>
                <a:spcPts val="250"/>
              </a:spcBef>
              <a:spcAft>
                <a:spcPts val="0"/>
              </a:spcAft>
              <a:buSzPts val="1600"/>
              <a:buNone/>
              <a:defRPr sz="1600" b="1"/>
            </a:lvl7pPr>
            <a:lvl8pPr marL="3657600" lvl="7" indent="-228600" algn="l">
              <a:lnSpc>
                <a:spcPct val="90000"/>
              </a:lnSpc>
              <a:spcBef>
                <a:spcPts val="250"/>
              </a:spcBef>
              <a:spcAft>
                <a:spcPts val="0"/>
              </a:spcAft>
              <a:buSzPts val="1600"/>
              <a:buNone/>
              <a:defRPr sz="1600" b="1"/>
            </a:lvl8pPr>
            <a:lvl9pPr marL="4114800" lvl="8" indent="-228600" algn="l">
              <a:lnSpc>
                <a:spcPct val="90000"/>
              </a:lnSpc>
              <a:spcBef>
                <a:spcPts val="250"/>
              </a:spcBef>
              <a:spcAft>
                <a:spcPts val="250"/>
              </a:spcAft>
              <a:buSzPts val="1600"/>
              <a:buNone/>
              <a:defRPr sz="1600" b="1"/>
            </a:lvl9pPr>
          </a:lstStyle>
          <a:p>
            <a:endParaRPr/>
          </a:p>
        </p:txBody>
      </p:sp>
      <p:sp>
        <p:nvSpPr>
          <p:cNvPr id="141" name="Google Shape;141;p87"/>
          <p:cNvSpPr txBox="1">
            <a:spLocks noGrp="1"/>
          </p:cNvSpPr>
          <p:nvPr>
            <p:ph type="body" idx="2"/>
          </p:nvPr>
        </p:nvSpPr>
        <p:spPr>
          <a:xfrm>
            <a:off x="3867912" y="1930936"/>
            <a:ext cx="3474720" cy="402336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142" name="Google Shape;142;p87"/>
          <p:cNvSpPr txBox="1">
            <a:spLocks noGrp="1"/>
          </p:cNvSpPr>
          <p:nvPr>
            <p:ph type="body" idx="3"/>
          </p:nvPr>
        </p:nvSpPr>
        <p:spPr>
          <a:xfrm>
            <a:off x="7818463" y="1023586"/>
            <a:ext cx="3474720" cy="813171"/>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0"/>
              </a:spcBef>
              <a:spcAft>
                <a:spcPts val="0"/>
              </a:spcAft>
              <a:buSzPts val="2000"/>
              <a:buNone/>
              <a:defRPr sz="2000" b="1">
                <a:solidFill>
                  <a:srgbClr val="595959"/>
                </a:solidFill>
              </a:defRPr>
            </a:lvl1pPr>
            <a:lvl2pPr marL="914400" lvl="1" indent="-228600" algn="l">
              <a:lnSpc>
                <a:spcPct val="90000"/>
              </a:lnSpc>
              <a:spcBef>
                <a:spcPts val="250"/>
              </a:spcBef>
              <a:spcAft>
                <a:spcPts val="0"/>
              </a:spcAft>
              <a:buSzPts val="2000"/>
              <a:buNone/>
              <a:defRPr sz="2000" b="1"/>
            </a:lvl2pPr>
            <a:lvl3pPr marL="1371600" lvl="2" indent="-228600" algn="l">
              <a:lnSpc>
                <a:spcPct val="90000"/>
              </a:lnSpc>
              <a:spcBef>
                <a:spcPts val="250"/>
              </a:spcBef>
              <a:spcAft>
                <a:spcPts val="0"/>
              </a:spcAft>
              <a:buSzPts val="1800"/>
              <a:buNone/>
              <a:defRPr sz="1800" b="1"/>
            </a:lvl3pPr>
            <a:lvl4pPr marL="1828800" lvl="3" indent="-228600" algn="l">
              <a:lnSpc>
                <a:spcPct val="90000"/>
              </a:lnSpc>
              <a:spcBef>
                <a:spcPts val="250"/>
              </a:spcBef>
              <a:spcAft>
                <a:spcPts val="0"/>
              </a:spcAft>
              <a:buSzPts val="1600"/>
              <a:buNone/>
              <a:defRPr sz="1600" b="1"/>
            </a:lvl4pPr>
            <a:lvl5pPr marL="2286000" lvl="4" indent="-228600" algn="l">
              <a:lnSpc>
                <a:spcPct val="90000"/>
              </a:lnSpc>
              <a:spcBef>
                <a:spcPts val="250"/>
              </a:spcBef>
              <a:spcAft>
                <a:spcPts val="0"/>
              </a:spcAft>
              <a:buSzPts val="1600"/>
              <a:buNone/>
              <a:defRPr sz="1600" b="1"/>
            </a:lvl5pPr>
            <a:lvl6pPr marL="2743200" lvl="5" indent="-228600" algn="l">
              <a:lnSpc>
                <a:spcPct val="90000"/>
              </a:lnSpc>
              <a:spcBef>
                <a:spcPts val="250"/>
              </a:spcBef>
              <a:spcAft>
                <a:spcPts val="0"/>
              </a:spcAft>
              <a:buSzPts val="1600"/>
              <a:buNone/>
              <a:defRPr sz="1600" b="1"/>
            </a:lvl6pPr>
            <a:lvl7pPr marL="3200400" lvl="6" indent="-228600" algn="l">
              <a:lnSpc>
                <a:spcPct val="90000"/>
              </a:lnSpc>
              <a:spcBef>
                <a:spcPts val="250"/>
              </a:spcBef>
              <a:spcAft>
                <a:spcPts val="0"/>
              </a:spcAft>
              <a:buSzPts val="1600"/>
              <a:buNone/>
              <a:defRPr sz="1600" b="1"/>
            </a:lvl7pPr>
            <a:lvl8pPr marL="3657600" lvl="7" indent="-228600" algn="l">
              <a:lnSpc>
                <a:spcPct val="90000"/>
              </a:lnSpc>
              <a:spcBef>
                <a:spcPts val="250"/>
              </a:spcBef>
              <a:spcAft>
                <a:spcPts val="0"/>
              </a:spcAft>
              <a:buSzPts val="1600"/>
              <a:buNone/>
              <a:defRPr sz="1600" b="1"/>
            </a:lvl8pPr>
            <a:lvl9pPr marL="4114800" lvl="8" indent="-228600" algn="l">
              <a:lnSpc>
                <a:spcPct val="90000"/>
              </a:lnSpc>
              <a:spcBef>
                <a:spcPts val="250"/>
              </a:spcBef>
              <a:spcAft>
                <a:spcPts val="250"/>
              </a:spcAft>
              <a:buSzPts val="1600"/>
              <a:buNone/>
              <a:defRPr sz="1600" b="1"/>
            </a:lvl9pPr>
          </a:lstStyle>
          <a:p>
            <a:endParaRPr/>
          </a:p>
        </p:txBody>
      </p:sp>
      <p:sp>
        <p:nvSpPr>
          <p:cNvPr id="143" name="Google Shape;143;p87"/>
          <p:cNvSpPr txBox="1">
            <a:spLocks noGrp="1"/>
          </p:cNvSpPr>
          <p:nvPr>
            <p:ph type="body" idx="4"/>
          </p:nvPr>
        </p:nvSpPr>
        <p:spPr>
          <a:xfrm>
            <a:off x="7818463" y="1930936"/>
            <a:ext cx="3474720" cy="402336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144" name="Google Shape;144;p87"/>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87"/>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87"/>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1pPr>
            <a:lvl2pPr marL="0" lvl="1"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2pPr>
            <a:lvl3pPr marL="0" lvl="2"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3pPr>
            <a:lvl4pPr marL="0" lvl="3"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4pPr>
            <a:lvl5pPr marL="0" lvl="4"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5pPr>
            <a:lvl6pPr marL="0" lvl="5"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6pPr>
            <a:lvl7pPr marL="0" lvl="6"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7pPr>
            <a:lvl8pPr marL="0" lvl="7"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8pPr>
            <a:lvl9pPr marL="0" lvl="8"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IN"/>
              <a:t>‹#›</a:t>
            </a:fld>
            <a:endParaRPr/>
          </a:p>
        </p:txBody>
      </p:sp>
      <p:pic>
        <p:nvPicPr>
          <p:cNvPr id="147" name="Google Shape;147;p87"/>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8"/>
        <p:cNvGrpSpPr/>
        <p:nvPr/>
      </p:nvGrpSpPr>
      <p:grpSpPr>
        <a:xfrm>
          <a:off x="0" y="0"/>
          <a:ext cx="0" cy="0"/>
          <a:chOff x="0" y="0"/>
          <a:chExt cx="0" cy="0"/>
        </a:xfrm>
      </p:grpSpPr>
      <p:sp>
        <p:nvSpPr>
          <p:cNvPr id="149" name="Google Shape;149;p88"/>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88"/>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88"/>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88"/>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1pPr>
            <a:lvl2pPr marL="0" lvl="1"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2pPr>
            <a:lvl3pPr marL="0" lvl="2"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3pPr>
            <a:lvl4pPr marL="0" lvl="3"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4pPr>
            <a:lvl5pPr marL="0" lvl="4"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5pPr>
            <a:lvl6pPr marL="0" lvl="5"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6pPr>
            <a:lvl7pPr marL="0" lvl="6"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7pPr>
            <a:lvl8pPr marL="0" lvl="7"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8pPr>
            <a:lvl9pPr marL="0" lvl="8"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IN"/>
              <a:t>‹#›</a:t>
            </a:fld>
            <a:endParaRPr/>
          </a:p>
        </p:txBody>
      </p:sp>
      <p:pic>
        <p:nvPicPr>
          <p:cNvPr id="153" name="Google Shape;153;p88"/>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4"/>
        <p:cNvGrpSpPr/>
        <p:nvPr/>
      </p:nvGrpSpPr>
      <p:grpSpPr>
        <a:xfrm>
          <a:off x="0" y="0"/>
          <a:ext cx="0" cy="0"/>
          <a:chOff x="0" y="0"/>
          <a:chExt cx="0" cy="0"/>
        </a:xfrm>
      </p:grpSpPr>
      <p:sp>
        <p:nvSpPr>
          <p:cNvPr id="155" name="Google Shape;155;p89"/>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89"/>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89"/>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1pPr>
            <a:lvl2pPr marL="0" lvl="1"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2pPr>
            <a:lvl3pPr marL="0" lvl="2"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3pPr>
            <a:lvl4pPr marL="0" lvl="3"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4pPr>
            <a:lvl5pPr marL="0" lvl="4"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5pPr>
            <a:lvl6pPr marL="0" lvl="5"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6pPr>
            <a:lvl7pPr marL="0" lvl="6"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7pPr>
            <a:lvl8pPr marL="0" lvl="7"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8pPr>
            <a:lvl9pPr marL="0" lvl="8"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IN"/>
              <a:t>‹#›</a:t>
            </a:fld>
            <a:endParaRPr/>
          </a:p>
        </p:txBody>
      </p:sp>
      <p:pic>
        <p:nvPicPr>
          <p:cNvPr id="158" name="Google Shape;158;p89"/>
          <p:cNvPicPr preferRelativeResize="0"/>
          <p:nvPr/>
        </p:nvPicPr>
        <p:blipFill rotWithShape="1">
          <a:blip r:embed="rId2">
            <a:alphaModFix/>
          </a:blip>
          <a:srcRect/>
          <a:stretch/>
        </p:blipFill>
        <p:spPr>
          <a:xfrm>
            <a:off x="26938" y="6707875"/>
            <a:ext cx="12192000" cy="172586"/>
          </a:xfrm>
          <a:prstGeom prst="rect">
            <a:avLst/>
          </a:prstGeom>
          <a:noFill/>
          <a:ln>
            <a:noFill/>
          </a:ln>
        </p:spPr>
      </p:pic>
      <p:sp>
        <p:nvSpPr>
          <p:cNvPr id="159" name="Google Shape;159;p89"/>
          <p:cNvSpPr/>
          <p:nvPr/>
        </p:nvSpPr>
        <p:spPr>
          <a:xfrm>
            <a:off x="11815864" y="758952"/>
            <a:ext cx="384048" cy="5330952"/>
          </a:xfrm>
          <a:prstGeom prst="rect">
            <a:avLst/>
          </a:prstGeom>
          <a:solidFill>
            <a:srgbClr val="000F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160" name="Google Shape;160;p89"/>
          <p:cNvSpPr/>
          <p:nvPr/>
        </p:nvSpPr>
        <p:spPr>
          <a:xfrm>
            <a:off x="1" y="758952"/>
            <a:ext cx="384048" cy="5330952"/>
          </a:xfrm>
          <a:prstGeom prst="rect">
            <a:avLst/>
          </a:prstGeom>
          <a:solidFill>
            <a:srgbClr val="FE7A1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orbel"/>
              <a:ea typeface="Corbel"/>
              <a:cs typeface="Corbel"/>
              <a:sym typeface="Corbe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1"/>
        <p:cNvGrpSpPr/>
        <p:nvPr/>
      </p:nvGrpSpPr>
      <p:grpSpPr>
        <a:xfrm>
          <a:off x="0" y="0"/>
          <a:ext cx="0" cy="0"/>
          <a:chOff x="0" y="0"/>
          <a:chExt cx="0" cy="0"/>
        </a:xfrm>
      </p:grpSpPr>
      <p:sp>
        <p:nvSpPr>
          <p:cNvPr id="162" name="Google Shape;162;p90"/>
          <p:cNvSpPr txBox="1">
            <a:spLocks noGrp="1"/>
          </p:cNvSpPr>
          <p:nvPr>
            <p:ph type="title"/>
          </p:nvPr>
        </p:nvSpPr>
        <p:spPr>
          <a:xfrm>
            <a:off x="256032" y="1143000"/>
            <a:ext cx="2834640" cy="237744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3200"/>
              <a:buFont typeface="Corbel"/>
              <a:buNone/>
              <a:defRPr sz="32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90"/>
          <p:cNvSpPr txBox="1">
            <a:spLocks noGrp="1"/>
          </p:cNvSpPr>
          <p:nvPr>
            <p:ph type="body" idx="1"/>
          </p:nvPr>
        </p:nvSpPr>
        <p:spPr>
          <a:xfrm>
            <a:off x="3867912" y="868680"/>
            <a:ext cx="7315200" cy="512064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164" name="Google Shape;164;p90"/>
          <p:cNvSpPr txBox="1">
            <a:spLocks noGrp="1"/>
          </p:cNvSpPr>
          <p:nvPr>
            <p:ph type="body" idx="2"/>
          </p:nvPr>
        </p:nvSpPr>
        <p:spPr>
          <a:xfrm>
            <a:off x="256032" y="3494176"/>
            <a:ext cx="2834640" cy="232199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200"/>
              </a:spcBef>
              <a:spcAft>
                <a:spcPts val="0"/>
              </a:spcAft>
              <a:buSzPts val="1400"/>
              <a:buNone/>
              <a:defRPr sz="1400">
                <a:solidFill>
                  <a:srgbClr val="FFFFFF"/>
                </a:solidFill>
              </a:defRPr>
            </a:lvl1pPr>
            <a:lvl2pPr marL="914400" lvl="1" indent="-228600" algn="l">
              <a:lnSpc>
                <a:spcPct val="90000"/>
              </a:lnSpc>
              <a:spcBef>
                <a:spcPts val="250"/>
              </a:spcBef>
              <a:spcAft>
                <a:spcPts val="0"/>
              </a:spcAft>
              <a:buSzPts val="1200"/>
              <a:buNone/>
              <a:defRPr sz="1200"/>
            </a:lvl2pPr>
            <a:lvl3pPr marL="1371600" lvl="2" indent="-228600" algn="l">
              <a:lnSpc>
                <a:spcPct val="90000"/>
              </a:lnSpc>
              <a:spcBef>
                <a:spcPts val="250"/>
              </a:spcBef>
              <a:spcAft>
                <a:spcPts val="0"/>
              </a:spcAft>
              <a:buSzPts val="1000"/>
              <a:buNone/>
              <a:defRPr sz="1000"/>
            </a:lvl3pPr>
            <a:lvl4pPr marL="1828800" lvl="3" indent="-228600" algn="l">
              <a:lnSpc>
                <a:spcPct val="90000"/>
              </a:lnSpc>
              <a:spcBef>
                <a:spcPts val="250"/>
              </a:spcBef>
              <a:spcAft>
                <a:spcPts val="0"/>
              </a:spcAft>
              <a:buSzPts val="900"/>
              <a:buNone/>
              <a:defRPr sz="900"/>
            </a:lvl4pPr>
            <a:lvl5pPr marL="2286000" lvl="4" indent="-228600" algn="l">
              <a:lnSpc>
                <a:spcPct val="90000"/>
              </a:lnSpc>
              <a:spcBef>
                <a:spcPts val="250"/>
              </a:spcBef>
              <a:spcAft>
                <a:spcPts val="0"/>
              </a:spcAft>
              <a:buSzPts val="900"/>
              <a:buNone/>
              <a:defRPr sz="900"/>
            </a:lvl5pPr>
            <a:lvl6pPr marL="2743200" lvl="5" indent="-228600" algn="l">
              <a:lnSpc>
                <a:spcPct val="90000"/>
              </a:lnSpc>
              <a:spcBef>
                <a:spcPts val="250"/>
              </a:spcBef>
              <a:spcAft>
                <a:spcPts val="0"/>
              </a:spcAft>
              <a:buSzPts val="900"/>
              <a:buNone/>
              <a:defRPr sz="900"/>
            </a:lvl6pPr>
            <a:lvl7pPr marL="3200400" lvl="6" indent="-228600" algn="l">
              <a:lnSpc>
                <a:spcPct val="90000"/>
              </a:lnSpc>
              <a:spcBef>
                <a:spcPts val="250"/>
              </a:spcBef>
              <a:spcAft>
                <a:spcPts val="0"/>
              </a:spcAft>
              <a:buSzPts val="900"/>
              <a:buNone/>
              <a:defRPr sz="900"/>
            </a:lvl7pPr>
            <a:lvl8pPr marL="3657600" lvl="7" indent="-228600" algn="l">
              <a:lnSpc>
                <a:spcPct val="90000"/>
              </a:lnSpc>
              <a:spcBef>
                <a:spcPts val="250"/>
              </a:spcBef>
              <a:spcAft>
                <a:spcPts val="0"/>
              </a:spcAft>
              <a:buSzPts val="900"/>
              <a:buNone/>
              <a:defRPr sz="900"/>
            </a:lvl8pPr>
            <a:lvl9pPr marL="4114800" lvl="8" indent="-228600" algn="l">
              <a:lnSpc>
                <a:spcPct val="90000"/>
              </a:lnSpc>
              <a:spcBef>
                <a:spcPts val="250"/>
              </a:spcBef>
              <a:spcAft>
                <a:spcPts val="250"/>
              </a:spcAft>
              <a:buSzPts val="900"/>
              <a:buNone/>
              <a:defRPr sz="900"/>
            </a:lvl9pPr>
          </a:lstStyle>
          <a:p>
            <a:endParaRPr/>
          </a:p>
        </p:txBody>
      </p:sp>
      <p:sp>
        <p:nvSpPr>
          <p:cNvPr id="165" name="Google Shape;165;p90"/>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90"/>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p90"/>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1pPr>
            <a:lvl2pPr marL="0" lvl="1"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2pPr>
            <a:lvl3pPr marL="0" lvl="2"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3pPr>
            <a:lvl4pPr marL="0" lvl="3"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4pPr>
            <a:lvl5pPr marL="0" lvl="4"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5pPr>
            <a:lvl6pPr marL="0" lvl="5"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6pPr>
            <a:lvl7pPr marL="0" lvl="6"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7pPr>
            <a:lvl8pPr marL="0" lvl="7"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8pPr>
            <a:lvl9pPr marL="0" lvl="8"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IN"/>
              <a:t>‹#›</a:t>
            </a:fld>
            <a:endParaRPr/>
          </a:p>
        </p:txBody>
      </p:sp>
      <p:pic>
        <p:nvPicPr>
          <p:cNvPr id="168" name="Google Shape;168;p90"/>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
        <p:cNvGrpSpPr/>
        <p:nvPr/>
      </p:nvGrpSpPr>
      <p:grpSpPr>
        <a:xfrm>
          <a:off x="0" y="0"/>
          <a:ext cx="0" cy="0"/>
          <a:chOff x="0" y="0"/>
          <a:chExt cx="0" cy="0"/>
        </a:xfrm>
      </p:grpSpPr>
      <p:sp>
        <p:nvSpPr>
          <p:cNvPr id="26" name="Google Shape;26;p62"/>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62"/>
          <p:cNvSpPr txBox="1">
            <a:spLocks noGrp="1"/>
          </p:cNvSpPr>
          <p:nvPr>
            <p:ph type="body" idx="1"/>
          </p:nvPr>
        </p:nvSpPr>
        <p:spPr>
          <a:xfrm>
            <a:off x="3867912" y="868680"/>
            <a:ext cx="3474720" cy="512064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28" name="Google Shape;28;p62"/>
          <p:cNvSpPr txBox="1">
            <a:spLocks noGrp="1"/>
          </p:cNvSpPr>
          <p:nvPr>
            <p:ph type="body" idx="2"/>
          </p:nvPr>
        </p:nvSpPr>
        <p:spPr>
          <a:xfrm>
            <a:off x="7818120" y="868680"/>
            <a:ext cx="3474720" cy="512064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29" name="Google Shape;29;p62"/>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62"/>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62"/>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1pPr>
            <a:lvl2pPr marL="0" marR="0" lvl="1"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2pPr>
            <a:lvl3pPr marL="0" marR="0" lvl="2"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3pPr>
            <a:lvl4pPr marL="0" marR="0" lvl="3"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4pPr>
            <a:lvl5pPr marL="0" marR="0" lvl="4"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5pPr>
            <a:lvl6pPr marL="0" marR="0" lvl="5"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6pPr>
            <a:lvl7pPr marL="0" marR="0" lvl="6"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7pPr>
            <a:lvl8pPr marL="0" marR="0" lvl="7"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8pPr>
            <a:lvl9pPr marL="0" marR="0" lvl="8"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IN"/>
              <a:t>‹#›</a:t>
            </a:fld>
            <a:endParaRPr/>
          </a:p>
        </p:txBody>
      </p:sp>
      <p:pic>
        <p:nvPicPr>
          <p:cNvPr id="32" name="Google Shape;32;p62"/>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69"/>
        <p:cNvGrpSpPr/>
        <p:nvPr/>
      </p:nvGrpSpPr>
      <p:grpSpPr>
        <a:xfrm>
          <a:off x="0" y="0"/>
          <a:ext cx="0" cy="0"/>
          <a:chOff x="0" y="0"/>
          <a:chExt cx="0" cy="0"/>
        </a:xfrm>
      </p:grpSpPr>
      <p:sp>
        <p:nvSpPr>
          <p:cNvPr id="170" name="Google Shape;170;p91"/>
          <p:cNvSpPr txBox="1">
            <a:spLocks noGrp="1"/>
          </p:cNvSpPr>
          <p:nvPr>
            <p:ph type="title"/>
          </p:nvPr>
        </p:nvSpPr>
        <p:spPr>
          <a:xfrm>
            <a:off x="256032" y="1143000"/>
            <a:ext cx="2834640" cy="237744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3200"/>
              <a:buFont typeface="Corbel"/>
              <a:buNone/>
              <a:defRPr sz="32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91"/>
          <p:cNvSpPr>
            <a:spLocks noGrp="1"/>
          </p:cNvSpPr>
          <p:nvPr>
            <p:ph type="pic" idx="2"/>
          </p:nvPr>
        </p:nvSpPr>
        <p:spPr>
          <a:xfrm>
            <a:off x="3570644" y="767419"/>
            <a:ext cx="8115230" cy="5330952"/>
          </a:xfrm>
          <a:prstGeom prst="rect">
            <a:avLst/>
          </a:prstGeom>
          <a:solidFill>
            <a:srgbClr val="BFBFBF"/>
          </a:solidFill>
          <a:ln>
            <a:noFill/>
          </a:ln>
        </p:spPr>
      </p:sp>
      <p:sp>
        <p:nvSpPr>
          <p:cNvPr id="172" name="Google Shape;172;p91"/>
          <p:cNvSpPr txBox="1">
            <a:spLocks noGrp="1"/>
          </p:cNvSpPr>
          <p:nvPr>
            <p:ph type="body" idx="1"/>
          </p:nvPr>
        </p:nvSpPr>
        <p:spPr>
          <a:xfrm>
            <a:off x="256032" y="3493008"/>
            <a:ext cx="2834640" cy="232257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200"/>
              </a:spcBef>
              <a:spcAft>
                <a:spcPts val="0"/>
              </a:spcAft>
              <a:buSzPts val="1400"/>
              <a:buNone/>
              <a:defRPr sz="1400">
                <a:solidFill>
                  <a:srgbClr val="FFFFFF"/>
                </a:solidFill>
              </a:defRPr>
            </a:lvl1pPr>
            <a:lvl2pPr marL="914400" lvl="1" indent="-228600" algn="l">
              <a:lnSpc>
                <a:spcPct val="90000"/>
              </a:lnSpc>
              <a:spcBef>
                <a:spcPts val="250"/>
              </a:spcBef>
              <a:spcAft>
                <a:spcPts val="0"/>
              </a:spcAft>
              <a:buSzPts val="1200"/>
              <a:buNone/>
              <a:defRPr sz="1200"/>
            </a:lvl2pPr>
            <a:lvl3pPr marL="1371600" lvl="2" indent="-228600" algn="l">
              <a:lnSpc>
                <a:spcPct val="90000"/>
              </a:lnSpc>
              <a:spcBef>
                <a:spcPts val="250"/>
              </a:spcBef>
              <a:spcAft>
                <a:spcPts val="0"/>
              </a:spcAft>
              <a:buSzPts val="1000"/>
              <a:buNone/>
              <a:defRPr sz="1000"/>
            </a:lvl3pPr>
            <a:lvl4pPr marL="1828800" lvl="3" indent="-228600" algn="l">
              <a:lnSpc>
                <a:spcPct val="90000"/>
              </a:lnSpc>
              <a:spcBef>
                <a:spcPts val="250"/>
              </a:spcBef>
              <a:spcAft>
                <a:spcPts val="0"/>
              </a:spcAft>
              <a:buSzPts val="900"/>
              <a:buNone/>
              <a:defRPr sz="900"/>
            </a:lvl4pPr>
            <a:lvl5pPr marL="2286000" lvl="4" indent="-228600" algn="l">
              <a:lnSpc>
                <a:spcPct val="90000"/>
              </a:lnSpc>
              <a:spcBef>
                <a:spcPts val="250"/>
              </a:spcBef>
              <a:spcAft>
                <a:spcPts val="0"/>
              </a:spcAft>
              <a:buSzPts val="900"/>
              <a:buNone/>
              <a:defRPr sz="900"/>
            </a:lvl5pPr>
            <a:lvl6pPr marL="2743200" lvl="5" indent="-228600" algn="l">
              <a:lnSpc>
                <a:spcPct val="90000"/>
              </a:lnSpc>
              <a:spcBef>
                <a:spcPts val="250"/>
              </a:spcBef>
              <a:spcAft>
                <a:spcPts val="0"/>
              </a:spcAft>
              <a:buSzPts val="900"/>
              <a:buNone/>
              <a:defRPr sz="900"/>
            </a:lvl6pPr>
            <a:lvl7pPr marL="3200400" lvl="6" indent="-228600" algn="l">
              <a:lnSpc>
                <a:spcPct val="90000"/>
              </a:lnSpc>
              <a:spcBef>
                <a:spcPts val="250"/>
              </a:spcBef>
              <a:spcAft>
                <a:spcPts val="0"/>
              </a:spcAft>
              <a:buSzPts val="900"/>
              <a:buNone/>
              <a:defRPr sz="900"/>
            </a:lvl7pPr>
            <a:lvl8pPr marL="3657600" lvl="7" indent="-228600" algn="l">
              <a:lnSpc>
                <a:spcPct val="90000"/>
              </a:lnSpc>
              <a:spcBef>
                <a:spcPts val="250"/>
              </a:spcBef>
              <a:spcAft>
                <a:spcPts val="0"/>
              </a:spcAft>
              <a:buSzPts val="900"/>
              <a:buNone/>
              <a:defRPr sz="900"/>
            </a:lvl8pPr>
            <a:lvl9pPr marL="4114800" lvl="8" indent="-228600" algn="l">
              <a:lnSpc>
                <a:spcPct val="90000"/>
              </a:lnSpc>
              <a:spcBef>
                <a:spcPts val="250"/>
              </a:spcBef>
              <a:spcAft>
                <a:spcPts val="250"/>
              </a:spcAft>
              <a:buSzPts val="900"/>
              <a:buNone/>
              <a:defRPr sz="900"/>
            </a:lvl9pPr>
          </a:lstStyle>
          <a:p>
            <a:endParaRPr/>
          </a:p>
        </p:txBody>
      </p:sp>
      <p:sp>
        <p:nvSpPr>
          <p:cNvPr id="173" name="Google Shape;173;p91"/>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91"/>
          <p:cNvSpPr txBox="1">
            <a:spLocks noGrp="1"/>
          </p:cNvSpPr>
          <p:nvPr>
            <p:ph type="ftr" idx="11"/>
          </p:nvPr>
        </p:nvSpPr>
        <p:spPr>
          <a:xfrm>
            <a:off x="3499101"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91"/>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1pPr>
            <a:lvl2pPr marL="0" lvl="1"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2pPr>
            <a:lvl3pPr marL="0" lvl="2"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3pPr>
            <a:lvl4pPr marL="0" lvl="3"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4pPr>
            <a:lvl5pPr marL="0" lvl="4"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5pPr>
            <a:lvl6pPr marL="0" lvl="5"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6pPr>
            <a:lvl7pPr marL="0" lvl="6"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7pPr>
            <a:lvl8pPr marL="0" lvl="7"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8pPr>
            <a:lvl9pPr marL="0" lvl="8"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IN"/>
              <a:t>‹#›</a:t>
            </a:fld>
            <a:endParaRPr/>
          </a:p>
        </p:txBody>
      </p:sp>
      <p:pic>
        <p:nvPicPr>
          <p:cNvPr id="176" name="Google Shape;176;p91"/>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77"/>
        <p:cNvGrpSpPr/>
        <p:nvPr/>
      </p:nvGrpSpPr>
      <p:grpSpPr>
        <a:xfrm>
          <a:off x="0" y="0"/>
          <a:ext cx="0" cy="0"/>
          <a:chOff x="0" y="0"/>
          <a:chExt cx="0" cy="0"/>
        </a:xfrm>
      </p:grpSpPr>
      <p:sp>
        <p:nvSpPr>
          <p:cNvPr id="178" name="Google Shape;178;p92"/>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 name="Google Shape;179;p92"/>
          <p:cNvSpPr txBox="1">
            <a:spLocks noGrp="1"/>
          </p:cNvSpPr>
          <p:nvPr>
            <p:ph type="body" idx="1"/>
          </p:nvPr>
        </p:nvSpPr>
        <p:spPr>
          <a:xfrm rot="5400000">
            <a:off x="4966548" y="-233172"/>
            <a:ext cx="5120640" cy="7315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180" name="Google Shape;180;p92"/>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p92"/>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 name="Google Shape;182;p92"/>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1pPr>
            <a:lvl2pPr marL="0" lvl="1"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2pPr>
            <a:lvl3pPr marL="0" lvl="2"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3pPr>
            <a:lvl4pPr marL="0" lvl="3"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4pPr>
            <a:lvl5pPr marL="0" lvl="4"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5pPr>
            <a:lvl6pPr marL="0" lvl="5"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6pPr>
            <a:lvl7pPr marL="0" lvl="6"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7pPr>
            <a:lvl8pPr marL="0" lvl="7"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8pPr>
            <a:lvl9pPr marL="0" lvl="8"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IN"/>
              <a:t>‹#›</a:t>
            </a:fld>
            <a:endParaRPr/>
          </a:p>
        </p:txBody>
      </p:sp>
      <p:pic>
        <p:nvPicPr>
          <p:cNvPr id="183" name="Google Shape;183;p92"/>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4"/>
        <p:cNvGrpSpPr/>
        <p:nvPr/>
      </p:nvGrpSpPr>
      <p:grpSpPr>
        <a:xfrm>
          <a:off x="0" y="0"/>
          <a:ext cx="0" cy="0"/>
          <a:chOff x="0" y="0"/>
          <a:chExt cx="0" cy="0"/>
        </a:xfrm>
      </p:grpSpPr>
      <p:sp>
        <p:nvSpPr>
          <p:cNvPr id="185" name="Google Shape;185;p93"/>
          <p:cNvSpPr txBox="1">
            <a:spLocks noGrp="1"/>
          </p:cNvSpPr>
          <p:nvPr>
            <p:ph type="title"/>
          </p:nvPr>
        </p:nvSpPr>
        <p:spPr>
          <a:xfrm rot="5400000">
            <a:off x="-685800" y="2057400"/>
            <a:ext cx="4953000" cy="2819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6" name="Google Shape;186;p93"/>
          <p:cNvSpPr txBox="1">
            <a:spLocks noGrp="1"/>
          </p:cNvSpPr>
          <p:nvPr>
            <p:ph type="body" idx="1"/>
          </p:nvPr>
        </p:nvSpPr>
        <p:spPr>
          <a:xfrm rot="5400000">
            <a:off x="4965192" y="-228600"/>
            <a:ext cx="5120640" cy="7315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187" name="Google Shape;187;p93"/>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93"/>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9" name="Google Shape;189;p93"/>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1pPr>
            <a:lvl2pPr marL="0" lvl="1"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2pPr>
            <a:lvl3pPr marL="0" lvl="2"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3pPr>
            <a:lvl4pPr marL="0" lvl="3"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4pPr>
            <a:lvl5pPr marL="0" lvl="4"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5pPr>
            <a:lvl6pPr marL="0" lvl="5"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6pPr>
            <a:lvl7pPr marL="0" lvl="6"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7pPr>
            <a:lvl8pPr marL="0" lvl="7"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8pPr>
            <a:lvl9pPr marL="0" lvl="8"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IN"/>
              <a:t>‹#›</a:t>
            </a:fld>
            <a:endParaRPr/>
          </a:p>
        </p:txBody>
      </p:sp>
      <p:pic>
        <p:nvPicPr>
          <p:cNvPr id="190" name="Google Shape;190;p93"/>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0"/>
        <p:cNvGrpSpPr/>
        <p:nvPr/>
      </p:nvGrpSpPr>
      <p:grpSpPr>
        <a:xfrm>
          <a:off x="0" y="0"/>
          <a:ext cx="0" cy="0"/>
          <a:chOff x="0" y="0"/>
          <a:chExt cx="0" cy="0"/>
        </a:xfrm>
      </p:grpSpPr>
      <p:sp>
        <p:nvSpPr>
          <p:cNvPr id="201" name="Google Shape;201;p64"/>
          <p:cNvSpPr txBox="1">
            <a:spLocks noGrp="1"/>
          </p:cNvSpPr>
          <p:nvPr>
            <p:ph type="title"/>
          </p:nvPr>
        </p:nvSpPr>
        <p:spPr>
          <a:xfrm>
            <a:off x="3867912" y="1298448"/>
            <a:ext cx="7315200" cy="325526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0F46"/>
              </a:buClr>
              <a:buSzPts val="5900"/>
              <a:buFont typeface="Corbel"/>
              <a:buNone/>
              <a:defRPr sz="5900" b="0">
                <a:solidFill>
                  <a:srgbClr val="000F4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 name="Google Shape;202;p64"/>
          <p:cNvSpPr txBox="1">
            <a:spLocks noGrp="1"/>
          </p:cNvSpPr>
          <p:nvPr>
            <p:ph type="body" idx="1"/>
          </p:nvPr>
        </p:nvSpPr>
        <p:spPr>
          <a:xfrm>
            <a:off x="3886200" y="4672584"/>
            <a:ext cx="7315200" cy="914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200"/>
              <a:buNone/>
              <a:defRPr sz="2200" cap="none">
                <a:solidFill>
                  <a:srgbClr val="595959"/>
                </a:solidFill>
              </a:defRPr>
            </a:lvl1pPr>
            <a:lvl2pPr marL="914400" lvl="1" indent="-228600" algn="l">
              <a:lnSpc>
                <a:spcPct val="90000"/>
              </a:lnSpc>
              <a:spcBef>
                <a:spcPts val="250"/>
              </a:spcBef>
              <a:spcAft>
                <a:spcPts val="0"/>
              </a:spcAft>
              <a:buSzPts val="1800"/>
              <a:buNone/>
              <a:defRPr sz="1800">
                <a:solidFill>
                  <a:srgbClr val="888888"/>
                </a:solidFill>
              </a:defRPr>
            </a:lvl2pPr>
            <a:lvl3pPr marL="1371600" lvl="2" indent="-228600" algn="l">
              <a:lnSpc>
                <a:spcPct val="90000"/>
              </a:lnSpc>
              <a:spcBef>
                <a:spcPts val="250"/>
              </a:spcBef>
              <a:spcAft>
                <a:spcPts val="0"/>
              </a:spcAft>
              <a:buSzPts val="1600"/>
              <a:buNone/>
              <a:defRPr sz="1600">
                <a:solidFill>
                  <a:srgbClr val="888888"/>
                </a:solidFill>
              </a:defRPr>
            </a:lvl3pPr>
            <a:lvl4pPr marL="1828800" lvl="3" indent="-228600" algn="l">
              <a:lnSpc>
                <a:spcPct val="90000"/>
              </a:lnSpc>
              <a:spcBef>
                <a:spcPts val="250"/>
              </a:spcBef>
              <a:spcAft>
                <a:spcPts val="0"/>
              </a:spcAft>
              <a:buSzPts val="1400"/>
              <a:buNone/>
              <a:defRPr sz="1400">
                <a:solidFill>
                  <a:srgbClr val="888888"/>
                </a:solidFill>
              </a:defRPr>
            </a:lvl4pPr>
            <a:lvl5pPr marL="2286000" lvl="4" indent="-228600" algn="l">
              <a:lnSpc>
                <a:spcPct val="90000"/>
              </a:lnSpc>
              <a:spcBef>
                <a:spcPts val="250"/>
              </a:spcBef>
              <a:spcAft>
                <a:spcPts val="0"/>
              </a:spcAft>
              <a:buSzPts val="1400"/>
              <a:buNone/>
              <a:defRPr sz="1400">
                <a:solidFill>
                  <a:srgbClr val="888888"/>
                </a:solidFill>
              </a:defRPr>
            </a:lvl5pPr>
            <a:lvl6pPr marL="2743200" lvl="5" indent="-228600" algn="l">
              <a:lnSpc>
                <a:spcPct val="90000"/>
              </a:lnSpc>
              <a:spcBef>
                <a:spcPts val="250"/>
              </a:spcBef>
              <a:spcAft>
                <a:spcPts val="0"/>
              </a:spcAft>
              <a:buSzPts val="1400"/>
              <a:buNone/>
              <a:defRPr sz="1400">
                <a:solidFill>
                  <a:srgbClr val="888888"/>
                </a:solidFill>
              </a:defRPr>
            </a:lvl6pPr>
            <a:lvl7pPr marL="3200400" lvl="6" indent="-228600" algn="l">
              <a:lnSpc>
                <a:spcPct val="90000"/>
              </a:lnSpc>
              <a:spcBef>
                <a:spcPts val="250"/>
              </a:spcBef>
              <a:spcAft>
                <a:spcPts val="0"/>
              </a:spcAft>
              <a:buSzPts val="1400"/>
              <a:buNone/>
              <a:defRPr sz="1400">
                <a:solidFill>
                  <a:srgbClr val="888888"/>
                </a:solidFill>
              </a:defRPr>
            </a:lvl7pPr>
            <a:lvl8pPr marL="3657600" lvl="7" indent="-228600" algn="l">
              <a:lnSpc>
                <a:spcPct val="90000"/>
              </a:lnSpc>
              <a:spcBef>
                <a:spcPts val="250"/>
              </a:spcBef>
              <a:spcAft>
                <a:spcPts val="0"/>
              </a:spcAft>
              <a:buSzPts val="1400"/>
              <a:buNone/>
              <a:defRPr sz="1400">
                <a:solidFill>
                  <a:srgbClr val="888888"/>
                </a:solidFill>
              </a:defRPr>
            </a:lvl8pPr>
            <a:lvl9pPr marL="4114800" lvl="8" indent="-228600" algn="l">
              <a:lnSpc>
                <a:spcPct val="90000"/>
              </a:lnSpc>
              <a:spcBef>
                <a:spcPts val="250"/>
              </a:spcBef>
              <a:spcAft>
                <a:spcPts val="250"/>
              </a:spcAft>
              <a:buSzPts val="1400"/>
              <a:buNone/>
              <a:defRPr sz="1400">
                <a:solidFill>
                  <a:srgbClr val="888888"/>
                </a:solidFill>
              </a:defRPr>
            </a:lvl9pPr>
          </a:lstStyle>
          <a:p>
            <a:endParaRPr/>
          </a:p>
        </p:txBody>
      </p:sp>
      <p:sp>
        <p:nvSpPr>
          <p:cNvPr id="203" name="Google Shape;203;p64"/>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4" name="Google Shape;204;p64"/>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5" name="Google Shape;205;p64"/>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1pPr>
            <a:lvl2pPr marL="0" lvl="1"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2pPr>
            <a:lvl3pPr marL="0" lvl="2"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3pPr>
            <a:lvl4pPr marL="0" lvl="3"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4pPr>
            <a:lvl5pPr marL="0" lvl="4"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5pPr>
            <a:lvl6pPr marL="0" lvl="5"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6pPr>
            <a:lvl7pPr marL="0" lvl="6"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7pPr>
            <a:lvl8pPr marL="0" lvl="7"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8pPr>
            <a:lvl9pPr marL="0" lvl="8"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IN"/>
              <a:t>‹#›</a:t>
            </a:fld>
            <a:endParaRPr/>
          </a:p>
        </p:txBody>
      </p:sp>
      <p:pic>
        <p:nvPicPr>
          <p:cNvPr id="206" name="Google Shape;206;p64"/>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07"/>
        <p:cNvGrpSpPr/>
        <p:nvPr/>
      </p:nvGrpSpPr>
      <p:grpSpPr>
        <a:xfrm>
          <a:off x="0" y="0"/>
          <a:ext cx="0" cy="0"/>
          <a:chOff x="0" y="0"/>
          <a:chExt cx="0" cy="0"/>
        </a:xfrm>
      </p:grpSpPr>
      <p:sp>
        <p:nvSpPr>
          <p:cNvPr id="208" name="Google Shape;208;p76"/>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9" name="Google Shape;209;p76"/>
          <p:cNvSpPr txBox="1">
            <a:spLocks noGrp="1"/>
          </p:cNvSpPr>
          <p:nvPr>
            <p:ph type="body" idx="1"/>
          </p:nvPr>
        </p:nvSpPr>
        <p:spPr>
          <a:xfrm>
            <a:off x="3867912" y="868680"/>
            <a:ext cx="3474720" cy="512064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210" name="Google Shape;210;p76"/>
          <p:cNvSpPr txBox="1">
            <a:spLocks noGrp="1"/>
          </p:cNvSpPr>
          <p:nvPr>
            <p:ph type="body" idx="2"/>
          </p:nvPr>
        </p:nvSpPr>
        <p:spPr>
          <a:xfrm>
            <a:off x="7818120" y="868680"/>
            <a:ext cx="3474720" cy="512064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211" name="Google Shape;211;p76"/>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2" name="Google Shape;212;p76"/>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3" name="Google Shape;213;p76"/>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1pPr>
            <a:lvl2pPr marL="0" lvl="1"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2pPr>
            <a:lvl3pPr marL="0" lvl="2"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3pPr>
            <a:lvl4pPr marL="0" lvl="3"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4pPr>
            <a:lvl5pPr marL="0" lvl="4"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5pPr>
            <a:lvl6pPr marL="0" lvl="5"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6pPr>
            <a:lvl7pPr marL="0" lvl="6"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7pPr>
            <a:lvl8pPr marL="0" lvl="7"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8pPr>
            <a:lvl9pPr marL="0" lvl="8"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IN"/>
              <a:t>‹#›</a:t>
            </a:fld>
            <a:endParaRPr/>
          </a:p>
        </p:txBody>
      </p:sp>
      <p:pic>
        <p:nvPicPr>
          <p:cNvPr id="214" name="Google Shape;214;p76"/>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5"/>
        <p:cNvGrpSpPr/>
        <p:nvPr/>
      </p:nvGrpSpPr>
      <p:grpSpPr>
        <a:xfrm>
          <a:off x="0" y="0"/>
          <a:ext cx="0" cy="0"/>
          <a:chOff x="0" y="0"/>
          <a:chExt cx="0" cy="0"/>
        </a:xfrm>
      </p:grpSpPr>
      <p:sp>
        <p:nvSpPr>
          <p:cNvPr id="216" name="Google Shape;216;p77"/>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7" name="Google Shape;217;p77"/>
          <p:cNvSpPr txBox="1">
            <a:spLocks noGrp="1"/>
          </p:cNvSpPr>
          <p:nvPr>
            <p:ph type="body" idx="1"/>
          </p:nvPr>
        </p:nvSpPr>
        <p:spPr>
          <a:xfrm>
            <a:off x="3867912" y="1023586"/>
            <a:ext cx="3474720" cy="80772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0"/>
              </a:spcBef>
              <a:spcAft>
                <a:spcPts val="0"/>
              </a:spcAft>
              <a:buSzPts val="2000"/>
              <a:buNone/>
              <a:defRPr sz="2000" b="1">
                <a:solidFill>
                  <a:srgbClr val="595959"/>
                </a:solidFill>
              </a:defRPr>
            </a:lvl1pPr>
            <a:lvl2pPr marL="914400" lvl="1" indent="-228600" algn="l">
              <a:lnSpc>
                <a:spcPct val="90000"/>
              </a:lnSpc>
              <a:spcBef>
                <a:spcPts val="250"/>
              </a:spcBef>
              <a:spcAft>
                <a:spcPts val="0"/>
              </a:spcAft>
              <a:buSzPts val="2000"/>
              <a:buNone/>
              <a:defRPr sz="2000" b="1"/>
            </a:lvl2pPr>
            <a:lvl3pPr marL="1371600" lvl="2" indent="-228600" algn="l">
              <a:lnSpc>
                <a:spcPct val="90000"/>
              </a:lnSpc>
              <a:spcBef>
                <a:spcPts val="250"/>
              </a:spcBef>
              <a:spcAft>
                <a:spcPts val="0"/>
              </a:spcAft>
              <a:buSzPts val="1800"/>
              <a:buNone/>
              <a:defRPr sz="1800" b="1"/>
            </a:lvl3pPr>
            <a:lvl4pPr marL="1828800" lvl="3" indent="-228600" algn="l">
              <a:lnSpc>
                <a:spcPct val="90000"/>
              </a:lnSpc>
              <a:spcBef>
                <a:spcPts val="250"/>
              </a:spcBef>
              <a:spcAft>
                <a:spcPts val="0"/>
              </a:spcAft>
              <a:buSzPts val="1600"/>
              <a:buNone/>
              <a:defRPr sz="1600" b="1"/>
            </a:lvl4pPr>
            <a:lvl5pPr marL="2286000" lvl="4" indent="-228600" algn="l">
              <a:lnSpc>
                <a:spcPct val="90000"/>
              </a:lnSpc>
              <a:spcBef>
                <a:spcPts val="250"/>
              </a:spcBef>
              <a:spcAft>
                <a:spcPts val="0"/>
              </a:spcAft>
              <a:buSzPts val="1600"/>
              <a:buNone/>
              <a:defRPr sz="1600" b="1"/>
            </a:lvl5pPr>
            <a:lvl6pPr marL="2743200" lvl="5" indent="-228600" algn="l">
              <a:lnSpc>
                <a:spcPct val="90000"/>
              </a:lnSpc>
              <a:spcBef>
                <a:spcPts val="250"/>
              </a:spcBef>
              <a:spcAft>
                <a:spcPts val="0"/>
              </a:spcAft>
              <a:buSzPts val="1600"/>
              <a:buNone/>
              <a:defRPr sz="1600" b="1"/>
            </a:lvl6pPr>
            <a:lvl7pPr marL="3200400" lvl="6" indent="-228600" algn="l">
              <a:lnSpc>
                <a:spcPct val="90000"/>
              </a:lnSpc>
              <a:spcBef>
                <a:spcPts val="250"/>
              </a:spcBef>
              <a:spcAft>
                <a:spcPts val="0"/>
              </a:spcAft>
              <a:buSzPts val="1600"/>
              <a:buNone/>
              <a:defRPr sz="1600" b="1"/>
            </a:lvl7pPr>
            <a:lvl8pPr marL="3657600" lvl="7" indent="-228600" algn="l">
              <a:lnSpc>
                <a:spcPct val="90000"/>
              </a:lnSpc>
              <a:spcBef>
                <a:spcPts val="250"/>
              </a:spcBef>
              <a:spcAft>
                <a:spcPts val="0"/>
              </a:spcAft>
              <a:buSzPts val="1600"/>
              <a:buNone/>
              <a:defRPr sz="1600" b="1"/>
            </a:lvl8pPr>
            <a:lvl9pPr marL="4114800" lvl="8" indent="-228600" algn="l">
              <a:lnSpc>
                <a:spcPct val="90000"/>
              </a:lnSpc>
              <a:spcBef>
                <a:spcPts val="250"/>
              </a:spcBef>
              <a:spcAft>
                <a:spcPts val="250"/>
              </a:spcAft>
              <a:buSzPts val="1600"/>
              <a:buNone/>
              <a:defRPr sz="1600" b="1"/>
            </a:lvl9pPr>
          </a:lstStyle>
          <a:p>
            <a:endParaRPr/>
          </a:p>
        </p:txBody>
      </p:sp>
      <p:sp>
        <p:nvSpPr>
          <p:cNvPr id="218" name="Google Shape;218;p77"/>
          <p:cNvSpPr txBox="1">
            <a:spLocks noGrp="1"/>
          </p:cNvSpPr>
          <p:nvPr>
            <p:ph type="body" idx="2"/>
          </p:nvPr>
        </p:nvSpPr>
        <p:spPr>
          <a:xfrm>
            <a:off x="3867912" y="1930936"/>
            <a:ext cx="3474720" cy="402336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219" name="Google Shape;219;p77"/>
          <p:cNvSpPr txBox="1">
            <a:spLocks noGrp="1"/>
          </p:cNvSpPr>
          <p:nvPr>
            <p:ph type="body" idx="3"/>
          </p:nvPr>
        </p:nvSpPr>
        <p:spPr>
          <a:xfrm>
            <a:off x="7818463" y="1023586"/>
            <a:ext cx="3474720" cy="813171"/>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0"/>
              </a:spcBef>
              <a:spcAft>
                <a:spcPts val="0"/>
              </a:spcAft>
              <a:buSzPts val="2000"/>
              <a:buNone/>
              <a:defRPr sz="2000" b="1">
                <a:solidFill>
                  <a:srgbClr val="595959"/>
                </a:solidFill>
              </a:defRPr>
            </a:lvl1pPr>
            <a:lvl2pPr marL="914400" lvl="1" indent="-228600" algn="l">
              <a:lnSpc>
                <a:spcPct val="90000"/>
              </a:lnSpc>
              <a:spcBef>
                <a:spcPts val="250"/>
              </a:spcBef>
              <a:spcAft>
                <a:spcPts val="0"/>
              </a:spcAft>
              <a:buSzPts val="2000"/>
              <a:buNone/>
              <a:defRPr sz="2000" b="1"/>
            </a:lvl2pPr>
            <a:lvl3pPr marL="1371600" lvl="2" indent="-228600" algn="l">
              <a:lnSpc>
                <a:spcPct val="90000"/>
              </a:lnSpc>
              <a:spcBef>
                <a:spcPts val="250"/>
              </a:spcBef>
              <a:spcAft>
                <a:spcPts val="0"/>
              </a:spcAft>
              <a:buSzPts val="1800"/>
              <a:buNone/>
              <a:defRPr sz="1800" b="1"/>
            </a:lvl3pPr>
            <a:lvl4pPr marL="1828800" lvl="3" indent="-228600" algn="l">
              <a:lnSpc>
                <a:spcPct val="90000"/>
              </a:lnSpc>
              <a:spcBef>
                <a:spcPts val="250"/>
              </a:spcBef>
              <a:spcAft>
                <a:spcPts val="0"/>
              </a:spcAft>
              <a:buSzPts val="1600"/>
              <a:buNone/>
              <a:defRPr sz="1600" b="1"/>
            </a:lvl4pPr>
            <a:lvl5pPr marL="2286000" lvl="4" indent="-228600" algn="l">
              <a:lnSpc>
                <a:spcPct val="90000"/>
              </a:lnSpc>
              <a:spcBef>
                <a:spcPts val="250"/>
              </a:spcBef>
              <a:spcAft>
                <a:spcPts val="0"/>
              </a:spcAft>
              <a:buSzPts val="1600"/>
              <a:buNone/>
              <a:defRPr sz="1600" b="1"/>
            </a:lvl5pPr>
            <a:lvl6pPr marL="2743200" lvl="5" indent="-228600" algn="l">
              <a:lnSpc>
                <a:spcPct val="90000"/>
              </a:lnSpc>
              <a:spcBef>
                <a:spcPts val="250"/>
              </a:spcBef>
              <a:spcAft>
                <a:spcPts val="0"/>
              </a:spcAft>
              <a:buSzPts val="1600"/>
              <a:buNone/>
              <a:defRPr sz="1600" b="1"/>
            </a:lvl6pPr>
            <a:lvl7pPr marL="3200400" lvl="6" indent="-228600" algn="l">
              <a:lnSpc>
                <a:spcPct val="90000"/>
              </a:lnSpc>
              <a:spcBef>
                <a:spcPts val="250"/>
              </a:spcBef>
              <a:spcAft>
                <a:spcPts val="0"/>
              </a:spcAft>
              <a:buSzPts val="1600"/>
              <a:buNone/>
              <a:defRPr sz="1600" b="1"/>
            </a:lvl7pPr>
            <a:lvl8pPr marL="3657600" lvl="7" indent="-228600" algn="l">
              <a:lnSpc>
                <a:spcPct val="90000"/>
              </a:lnSpc>
              <a:spcBef>
                <a:spcPts val="250"/>
              </a:spcBef>
              <a:spcAft>
                <a:spcPts val="0"/>
              </a:spcAft>
              <a:buSzPts val="1600"/>
              <a:buNone/>
              <a:defRPr sz="1600" b="1"/>
            </a:lvl8pPr>
            <a:lvl9pPr marL="4114800" lvl="8" indent="-228600" algn="l">
              <a:lnSpc>
                <a:spcPct val="90000"/>
              </a:lnSpc>
              <a:spcBef>
                <a:spcPts val="250"/>
              </a:spcBef>
              <a:spcAft>
                <a:spcPts val="250"/>
              </a:spcAft>
              <a:buSzPts val="1600"/>
              <a:buNone/>
              <a:defRPr sz="1600" b="1"/>
            </a:lvl9pPr>
          </a:lstStyle>
          <a:p>
            <a:endParaRPr/>
          </a:p>
        </p:txBody>
      </p:sp>
      <p:sp>
        <p:nvSpPr>
          <p:cNvPr id="220" name="Google Shape;220;p77"/>
          <p:cNvSpPr txBox="1">
            <a:spLocks noGrp="1"/>
          </p:cNvSpPr>
          <p:nvPr>
            <p:ph type="body" idx="4"/>
          </p:nvPr>
        </p:nvSpPr>
        <p:spPr>
          <a:xfrm>
            <a:off x="7818463" y="1930936"/>
            <a:ext cx="3474720" cy="402336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221" name="Google Shape;221;p77"/>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2" name="Google Shape;222;p77"/>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3" name="Google Shape;223;p77"/>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1pPr>
            <a:lvl2pPr marL="0" lvl="1"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2pPr>
            <a:lvl3pPr marL="0" lvl="2"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3pPr>
            <a:lvl4pPr marL="0" lvl="3"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4pPr>
            <a:lvl5pPr marL="0" lvl="4"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5pPr>
            <a:lvl6pPr marL="0" lvl="5"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6pPr>
            <a:lvl7pPr marL="0" lvl="6"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7pPr>
            <a:lvl8pPr marL="0" lvl="7"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8pPr>
            <a:lvl9pPr marL="0" lvl="8"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IN"/>
              <a:t>‹#›</a:t>
            </a:fld>
            <a:endParaRPr/>
          </a:p>
        </p:txBody>
      </p:sp>
      <p:pic>
        <p:nvPicPr>
          <p:cNvPr id="224" name="Google Shape;224;p77"/>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5"/>
        <p:cNvGrpSpPr/>
        <p:nvPr/>
      </p:nvGrpSpPr>
      <p:grpSpPr>
        <a:xfrm>
          <a:off x="0" y="0"/>
          <a:ext cx="0" cy="0"/>
          <a:chOff x="0" y="0"/>
          <a:chExt cx="0" cy="0"/>
        </a:xfrm>
      </p:grpSpPr>
      <p:sp>
        <p:nvSpPr>
          <p:cNvPr id="226" name="Google Shape;226;p78"/>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7" name="Google Shape;227;p78"/>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8" name="Google Shape;228;p78"/>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9" name="Google Shape;229;p78"/>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1pPr>
            <a:lvl2pPr marL="0" lvl="1"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2pPr>
            <a:lvl3pPr marL="0" lvl="2"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3pPr>
            <a:lvl4pPr marL="0" lvl="3"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4pPr>
            <a:lvl5pPr marL="0" lvl="4"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5pPr>
            <a:lvl6pPr marL="0" lvl="5"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6pPr>
            <a:lvl7pPr marL="0" lvl="6"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7pPr>
            <a:lvl8pPr marL="0" lvl="7"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8pPr>
            <a:lvl9pPr marL="0" lvl="8"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IN"/>
              <a:t>‹#›</a:t>
            </a:fld>
            <a:endParaRPr/>
          </a:p>
        </p:txBody>
      </p:sp>
      <p:pic>
        <p:nvPicPr>
          <p:cNvPr id="230" name="Google Shape;230;p78"/>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31"/>
        <p:cNvGrpSpPr/>
        <p:nvPr/>
      </p:nvGrpSpPr>
      <p:grpSpPr>
        <a:xfrm>
          <a:off x="0" y="0"/>
          <a:ext cx="0" cy="0"/>
          <a:chOff x="0" y="0"/>
          <a:chExt cx="0" cy="0"/>
        </a:xfrm>
      </p:grpSpPr>
      <p:sp>
        <p:nvSpPr>
          <p:cNvPr id="232" name="Google Shape;232;p79"/>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3" name="Google Shape;233;p79"/>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4" name="Google Shape;234;p79"/>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1pPr>
            <a:lvl2pPr marL="0" lvl="1"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2pPr>
            <a:lvl3pPr marL="0" lvl="2"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3pPr>
            <a:lvl4pPr marL="0" lvl="3"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4pPr>
            <a:lvl5pPr marL="0" lvl="4"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5pPr>
            <a:lvl6pPr marL="0" lvl="5"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6pPr>
            <a:lvl7pPr marL="0" lvl="6"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7pPr>
            <a:lvl8pPr marL="0" lvl="7"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8pPr>
            <a:lvl9pPr marL="0" lvl="8"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IN"/>
              <a:t>‹#›</a:t>
            </a:fld>
            <a:endParaRPr/>
          </a:p>
        </p:txBody>
      </p:sp>
      <p:pic>
        <p:nvPicPr>
          <p:cNvPr id="235" name="Google Shape;235;p79"/>
          <p:cNvPicPr preferRelativeResize="0"/>
          <p:nvPr/>
        </p:nvPicPr>
        <p:blipFill rotWithShape="1">
          <a:blip r:embed="rId2">
            <a:alphaModFix/>
          </a:blip>
          <a:srcRect/>
          <a:stretch/>
        </p:blipFill>
        <p:spPr>
          <a:xfrm>
            <a:off x="26938" y="6707875"/>
            <a:ext cx="12192000" cy="172586"/>
          </a:xfrm>
          <a:prstGeom prst="rect">
            <a:avLst/>
          </a:prstGeom>
          <a:noFill/>
          <a:ln>
            <a:noFill/>
          </a:ln>
        </p:spPr>
      </p:pic>
      <p:sp>
        <p:nvSpPr>
          <p:cNvPr id="236" name="Google Shape;236;p79"/>
          <p:cNvSpPr/>
          <p:nvPr/>
        </p:nvSpPr>
        <p:spPr>
          <a:xfrm>
            <a:off x="11815864" y="758952"/>
            <a:ext cx="384048" cy="5330952"/>
          </a:xfrm>
          <a:prstGeom prst="rect">
            <a:avLst/>
          </a:prstGeom>
          <a:solidFill>
            <a:srgbClr val="000F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237" name="Google Shape;237;p79"/>
          <p:cNvSpPr/>
          <p:nvPr/>
        </p:nvSpPr>
        <p:spPr>
          <a:xfrm>
            <a:off x="1" y="758952"/>
            <a:ext cx="384048" cy="5330952"/>
          </a:xfrm>
          <a:prstGeom prst="rect">
            <a:avLst/>
          </a:prstGeom>
          <a:solidFill>
            <a:srgbClr val="FE7A1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orbel"/>
              <a:ea typeface="Corbel"/>
              <a:cs typeface="Corbel"/>
              <a:sym typeface="Corbe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38"/>
        <p:cNvGrpSpPr/>
        <p:nvPr/>
      </p:nvGrpSpPr>
      <p:grpSpPr>
        <a:xfrm>
          <a:off x="0" y="0"/>
          <a:ext cx="0" cy="0"/>
          <a:chOff x="0" y="0"/>
          <a:chExt cx="0" cy="0"/>
        </a:xfrm>
      </p:grpSpPr>
      <p:sp>
        <p:nvSpPr>
          <p:cNvPr id="239" name="Google Shape;239;p80"/>
          <p:cNvSpPr txBox="1">
            <a:spLocks noGrp="1"/>
          </p:cNvSpPr>
          <p:nvPr>
            <p:ph type="title"/>
          </p:nvPr>
        </p:nvSpPr>
        <p:spPr>
          <a:xfrm>
            <a:off x="256032" y="1143000"/>
            <a:ext cx="2834640" cy="237744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3200"/>
              <a:buFont typeface="Corbel"/>
              <a:buNone/>
              <a:defRPr sz="32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0" name="Google Shape;240;p80"/>
          <p:cNvSpPr txBox="1">
            <a:spLocks noGrp="1"/>
          </p:cNvSpPr>
          <p:nvPr>
            <p:ph type="body" idx="1"/>
          </p:nvPr>
        </p:nvSpPr>
        <p:spPr>
          <a:xfrm>
            <a:off x="3867912" y="868680"/>
            <a:ext cx="7315200" cy="512064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241" name="Google Shape;241;p80"/>
          <p:cNvSpPr txBox="1">
            <a:spLocks noGrp="1"/>
          </p:cNvSpPr>
          <p:nvPr>
            <p:ph type="body" idx="2"/>
          </p:nvPr>
        </p:nvSpPr>
        <p:spPr>
          <a:xfrm>
            <a:off x="256032" y="3494176"/>
            <a:ext cx="2834640" cy="232199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200"/>
              </a:spcBef>
              <a:spcAft>
                <a:spcPts val="0"/>
              </a:spcAft>
              <a:buSzPts val="1400"/>
              <a:buNone/>
              <a:defRPr sz="1400">
                <a:solidFill>
                  <a:srgbClr val="FFFFFF"/>
                </a:solidFill>
              </a:defRPr>
            </a:lvl1pPr>
            <a:lvl2pPr marL="914400" lvl="1" indent="-228600" algn="l">
              <a:lnSpc>
                <a:spcPct val="90000"/>
              </a:lnSpc>
              <a:spcBef>
                <a:spcPts val="250"/>
              </a:spcBef>
              <a:spcAft>
                <a:spcPts val="0"/>
              </a:spcAft>
              <a:buSzPts val="1200"/>
              <a:buNone/>
              <a:defRPr sz="1200"/>
            </a:lvl2pPr>
            <a:lvl3pPr marL="1371600" lvl="2" indent="-228600" algn="l">
              <a:lnSpc>
                <a:spcPct val="90000"/>
              </a:lnSpc>
              <a:spcBef>
                <a:spcPts val="250"/>
              </a:spcBef>
              <a:spcAft>
                <a:spcPts val="0"/>
              </a:spcAft>
              <a:buSzPts val="1000"/>
              <a:buNone/>
              <a:defRPr sz="1000"/>
            </a:lvl3pPr>
            <a:lvl4pPr marL="1828800" lvl="3" indent="-228600" algn="l">
              <a:lnSpc>
                <a:spcPct val="90000"/>
              </a:lnSpc>
              <a:spcBef>
                <a:spcPts val="250"/>
              </a:spcBef>
              <a:spcAft>
                <a:spcPts val="0"/>
              </a:spcAft>
              <a:buSzPts val="900"/>
              <a:buNone/>
              <a:defRPr sz="900"/>
            </a:lvl4pPr>
            <a:lvl5pPr marL="2286000" lvl="4" indent="-228600" algn="l">
              <a:lnSpc>
                <a:spcPct val="90000"/>
              </a:lnSpc>
              <a:spcBef>
                <a:spcPts val="250"/>
              </a:spcBef>
              <a:spcAft>
                <a:spcPts val="0"/>
              </a:spcAft>
              <a:buSzPts val="900"/>
              <a:buNone/>
              <a:defRPr sz="900"/>
            </a:lvl5pPr>
            <a:lvl6pPr marL="2743200" lvl="5" indent="-228600" algn="l">
              <a:lnSpc>
                <a:spcPct val="90000"/>
              </a:lnSpc>
              <a:spcBef>
                <a:spcPts val="250"/>
              </a:spcBef>
              <a:spcAft>
                <a:spcPts val="0"/>
              </a:spcAft>
              <a:buSzPts val="900"/>
              <a:buNone/>
              <a:defRPr sz="900"/>
            </a:lvl6pPr>
            <a:lvl7pPr marL="3200400" lvl="6" indent="-228600" algn="l">
              <a:lnSpc>
                <a:spcPct val="90000"/>
              </a:lnSpc>
              <a:spcBef>
                <a:spcPts val="250"/>
              </a:spcBef>
              <a:spcAft>
                <a:spcPts val="0"/>
              </a:spcAft>
              <a:buSzPts val="900"/>
              <a:buNone/>
              <a:defRPr sz="900"/>
            </a:lvl7pPr>
            <a:lvl8pPr marL="3657600" lvl="7" indent="-228600" algn="l">
              <a:lnSpc>
                <a:spcPct val="90000"/>
              </a:lnSpc>
              <a:spcBef>
                <a:spcPts val="250"/>
              </a:spcBef>
              <a:spcAft>
                <a:spcPts val="0"/>
              </a:spcAft>
              <a:buSzPts val="900"/>
              <a:buNone/>
              <a:defRPr sz="900"/>
            </a:lvl8pPr>
            <a:lvl9pPr marL="4114800" lvl="8" indent="-228600" algn="l">
              <a:lnSpc>
                <a:spcPct val="90000"/>
              </a:lnSpc>
              <a:spcBef>
                <a:spcPts val="250"/>
              </a:spcBef>
              <a:spcAft>
                <a:spcPts val="250"/>
              </a:spcAft>
              <a:buSzPts val="900"/>
              <a:buNone/>
              <a:defRPr sz="900"/>
            </a:lvl9pPr>
          </a:lstStyle>
          <a:p>
            <a:endParaRPr/>
          </a:p>
        </p:txBody>
      </p:sp>
      <p:sp>
        <p:nvSpPr>
          <p:cNvPr id="242" name="Google Shape;242;p80"/>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3" name="Google Shape;243;p80"/>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4" name="Google Shape;244;p80"/>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1pPr>
            <a:lvl2pPr marL="0" lvl="1"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2pPr>
            <a:lvl3pPr marL="0" lvl="2"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3pPr>
            <a:lvl4pPr marL="0" lvl="3"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4pPr>
            <a:lvl5pPr marL="0" lvl="4"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5pPr>
            <a:lvl6pPr marL="0" lvl="5"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6pPr>
            <a:lvl7pPr marL="0" lvl="6"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7pPr>
            <a:lvl8pPr marL="0" lvl="7"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8pPr>
            <a:lvl9pPr marL="0" lvl="8"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IN"/>
              <a:t>‹#›</a:t>
            </a:fld>
            <a:endParaRPr/>
          </a:p>
        </p:txBody>
      </p:sp>
      <p:pic>
        <p:nvPicPr>
          <p:cNvPr id="245" name="Google Shape;245;p80"/>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46"/>
        <p:cNvGrpSpPr/>
        <p:nvPr/>
      </p:nvGrpSpPr>
      <p:grpSpPr>
        <a:xfrm>
          <a:off x="0" y="0"/>
          <a:ext cx="0" cy="0"/>
          <a:chOff x="0" y="0"/>
          <a:chExt cx="0" cy="0"/>
        </a:xfrm>
      </p:grpSpPr>
      <p:sp>
        <p:nvSpPr>
          <p:cNvPr id="247" name="Google Shape;247;p81"/>
          <p:cNvSpPr txBox="1">
            <a:spLocks noGrp="1"/>
          </p:cNvSpPr>
          <p:nvPr>
            <p:ph type="title"/>
          </p:nvPr>
        </p:nvSpPr>
        <p:spPr>
          <a:xfrm>
            <a:off x="256032" y="1143000"/>
            <a:ext cx="2834640" cy="237744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3200"/>
              <a:buFont typeface="Corbel"/>
              <a:buNone/>
              <a:defRPr sz="32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8" name="Google Shape;248;p81"/>
          <p:cNvSpPr>
            <a:spLocks noGrp="1"/>
          </p:cNvSpPr>
          <p:nvPr>
            <p:ph type="pic" idx="2"/>
          </p:nvPr>
        </p:nvSpPr>
        <p:spPr>
          <a:xfrm>
            <a:off x="3570644" y="767419"/>
            <a:ext cx="8115230" cy="5330952"/>
          </a:xfrm>
          <a:prstGeom prst="rect">
            <a:avLst/>
          </a:prstGeom>
          <a:solidFill>
            <a:srgbClr val="BFBFBF"/>
          </a:solidFill>
          <a:ln>
            <a:noFill/>
          </a:ln>
        </p:spPr>
      </p:sp>
      <p:sp>
        <p:nvSpPr>
          <p:cNvPr id="249" name="Google Shape;249;p81"/>
          <p:cNvSpPr txBox="1">
            <a:spLocks noGrp="1"/>
          </p:cNvSpPr>
          <p:nvPr>
            <p:ph type="body" idx="1"/>
          </p:nvPr>
        </p:nvSpPr>
        <p:spPr>
          <a:xfrm>
            <a:off x="256032" y="3493008"/>
            <a:ext cx="2834640" cy="232257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200"/>
              </a:spcBef>
              <a:spcAft>
                <a:spcPts val="0"/>
              </a:spcAft>
              <a:buSzPts val="1400"/>
              <a:buNone/>
              <a:defRPr sz="1400">
                <a:solidFill>
                  <a:srgbClr val="FFFFFF"/>
                </a:solidFill>
              </a:defRPr>
            </a:lvl1pPr>
            <a:lvl2pPr marL="914400" lvl="1" indent="-228600" algn="l">
              <a:lnSpc>
                <a:spcPct val="90000"/>
              </a:lnSpc>
              <a:spcBef>
                <a:spcPts val="250"/>
              </a:spcBef>
              <a:spcAft>
                <a:spcPts val="0"/>
              </a:spcAft>
              <a:buSzPts val="1200"/>
              <a:buNone/>
              <a:defRPr sz="1200"/>
            </a:lvl2pPr>
            <a:lvl3pPr marL="1371600" lvl="2" indent="-228600" algn="l">
              <a:lnSpc>
                <a:spcPct val="90000"/>
              </a:lnSpc>
              <a:spcBef>
                <a:spcPts val="250"/>
              </a:spcBef>
              <a:spcAft>
                <a:spcPts val="0"/>
              </a:spcAft>
              <a:buSzPts val="1000"/>
              <a:buNone/>
              <a:defRPr sz="1000"/>
            </a:lvl3pPr>
            <a:lvl4pPr marL="1828800" lvl="3" indent="-228600" algn="l">
              <a:lnSpc>
                <a:spcPct val="90000"/>
              </a:lnSpc>
              <a:spcBef>
                <a:spcPts val="250"/>
              </a:spcBef>
              <a:spcAft>
                <a:spcPts val="0"/>
              </a:spcAft>
              <a:buSzPts val="900"/>
              <a:buNone/>
              <a:defRPr sz="900"/>
            </a:lvl4pPr>
            <a:lvl5pPr marL="2286000" lvl="4" indent="-228600" algn="l">
              <a:lnSpc>
                <a:spcPct val="90000"/>
              </a:lnSpc>
              <a:spcBef>
                <a:spcPts val="250"/>
              </a:spcBef>
              <a:spcAft>
                <a:spcPts val="0"/>
              </a:spcAft>
              <a:buSzPts val="900"/>
              <a:buNone/>
              <a:defRPr sz="900"/>
            </a:lvl5pPr>
            <a:lvl6pPr marL="2743200" lvl="5" indent="-228600" algn="l">
              <a:lnSpc>
                <a:spcPct val="90000"/>
              </a:lnSpc>
              <a:spcBef>
                <a:spcPts val="250"/>
              </a:spcBef>
              <a:spcAft>
                <a:spcPts val="0"/>
              </a:spcAft>
              <a:buSzPts val="900"/>
              <a:buNone/>
              <a:defRPr sz="900"/>
            </a:lvl6pPr>
            <a:lvl7pPr marL="3200400" lvl="6" indent="-228600" algn="l">
              <a:lnSpc>
                <a:spcPct val="90000"/>
              </a:lnSpc>
              <a:spcBef>
                <a:spcPts val="250"/>
              </a:spcBef>
              <a:spcAft>
                <a:spcPts val="0"/>
              </a:spcAft>
              <a:buSzPts val="900"/>
              <a:buNone/>
              <a:defRPr sz="900"/>
            </a:lvl7pPr>
            <a:lvl8pPr marL="3657600" lvl="7" indent="-228600" algn="l">
              <a:lnSpc>
                <a:spcPct val="90000"/>
              </a:lnSpc>
              <a:spcBef>
                <a:spcPts val="250"/>
              </a:spcBef>
              <a:spcAft>
                <a:spcPts val="0"/>
              </a:spcAft>
              <a:buSzPts val="900"/>
              <a:buNone/>
              <a:defRPr sz="900"/>
            </a:lvl8pPr>
            <a:lvl9pPr marL="4114800" lvl="8" indent="-228600" algn="l">
              <a:lnSpc>
                <a:spcPct val="90000"/>
              </a:lnSpc>
              <a:spcBef>
                <a:spcPts val="250"/>
              </a:spcBef>
              <a:spcAft>
                <a:spcPts val="250"/>
              </a:spcAft>
              <a:buSzPts val="900"/>
              <a:buNone/>
              <a:defRPr sz="900"/>
            </a:lvl9pPr>
          </a:lstStyle>
          <a:p>
            <a:endParaRPr/>
          </a:p>
        </p:txBody>
      </p:sp>
      <p:sp>
        <p:nvSpPr>
          <p:cNvPr id="250" name="Google Shape;250;p81"/>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1" name="Google Shape;251;p81"/>
          <p:cNvSpPr txBox="1">
            <a:spLocks noGrp="1"/>
          </p:cNvSpPr>
          <p:nvPr>
            <p:ph type="ftr" idx="11"/>
          </p:nvPr>
        </p:nvSpPr>
        <p:spPr>
          <a:xfrm>
            <a:off x="3499101"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2" name="Google Shape;252;p81"/>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1pPr>
            <a:lvl2pPr marL="0" lvl="1"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2pPr>
            <a:lvl3pPr marL="0" lvl="2"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3pPr>
            <a:lvl4pPr marL="0" lvl="3"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4pPr>
            <a:lvl5pPr marL="0" lvl="4"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5pPr>
            <a:lvl6pPr marL="0" lvl="5"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6pPr>
            <a:lvl7pPr marL="0" lvl="6"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7pPr>
            <a:lvl8pPr marL="0" lvl="7"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8pPr>
            <a:lvl9pPr marL="0" lvl="8"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IN"/>
              <a:t>‹#›</a:t>
            </a:fld>
            <a:endParaRPr/>
          </a:p>
        </p:txBody>
      </p:sp>
      <p:pic>
        <p:nvPicPr>
          <p:cNvPr id="253" name="Google Shape;253;p81"/>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3"/>
        <p:cNvGrpSpPr/>
        <p:nvPr/>
      </p:nvGrpSpPr>
      <p:grpSpPr>
        <a:xfrm>
          <a:off x="0" y="0"/>
          <a:ext cx="0" cy="0"/>
          <a:chOff x="0" y="0"/>
          <a:chExt cx="0" cy="0"/>
        </a:xfrm>
      </p:grpSpPr>
      <p:sp>
        <p:nvSpPr>
          <p:cNvPr id="34" name="Google Shape;34;p65"/>
          <p:cNvSpPr txBox="1">
            <a:spLocks noGrp="1"/>
          </p:cNvSpPr>
          <p:nvPr>
            <p:ph type="ctrTitle"/>
          </p:nvPr>
        </p:nvSpPr>
        <p:spPr>
          <a:xfrm>
            <a:off x="1069847" y="1298448"/>
            <a:ext cx="10216461" cy="325526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0546"/>
              </a:buClr>
              <a:buSzPts val="5900"/>
              <a:buFont typeface="Corbel"/>
              <a:buNone/>
              <a:defRPr sz="5900">
                <a:solidFill>
                  <a:srgbClr val="00054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5"/>
          <p:cNvSpPr txBox="1">
            <a:spLocks noGrp="1"/>
          </p:cNvSpPr>
          <p:nvPr>
            <p:ph type="subTitle" idx="1"/>
          </p:nvPr>
        </p:nvSpPr>
        <p:spPr>
          <a:xfrm>
            <a:off x="1100014" y="4670246"/>
            <a:ext cx="10186293" cy="9144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200"/>
              <a:buNone/>
              <a:defRPr sz="2200" cap="none">
                <a:solidFill>
                  <a:srgbClr val="CC4B14"/>
                </a:solidFill>
              </a:defRPr>
            </a:lvl1pPr>
            <a:lvl2pPr lvl="1" algn="ctr">
              <a:lnSpc>
                <a:spcPct val="90000"/>
              </a:lnSpc>
              <a:spcBef>
                <a:spcPts val="250"/>
              </a:spcBef>
              <a:spcAft>
                <a:spcPts val="0"/>
              </a:spcAft>
              <a:buSzPts val="2200"/>
              <a:buNone/>
              <a:defRPr sz="2200"/>
            </a:lvl2pPr>
            <a:lvl3pPr lvl="2" algn="ctr">
              <a:lnSpc>
                <a:spcPct val="90000"/>
              </a:lnSpc>
              <a:spcBef>
                <a:spcPts val="250"/>
              </a:spcBef>
              <a:spcAft>
                <a:spcPts val="0"/>
              </a:spcAft>
              <a:buSzPts val="2200"/>
              <a:buNone/>
              <a:defRPr sz="2200"/>
            </a:lvl3pPr>
            <a:lvl4pPr lvl="3" algn="ctr">
              <a:lnSpc>
                <a:spcPct val="90000"/>
              </a:lnSpc>
              <a:spcBef>
                <a:spcPts val="250"/>
              </a:spcBef>
              <a:spcAft>
                <a:spcPts val="0"/>
              </a:spcAft>
              <a:buSzPts val="2000"/>
              <a:buNone/>
              <a:defRPr sz="2000"/>
            </a:lvl4pPr>
            <a:lvl5pPr lvl="4" algn="ctr">
              <a:lnSpc>
                <a:spcPct val="9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a:endParaRPr/>
          </a:p>
        </p:txBody>
      </p:sp>
      <p:sp>
        <p:nvSpPr>
          <p:cNvPr id="36" name="Google Shape;36;p65"/>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65"/>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5"/>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1pPr>
            <a:lvl2pPr marL="0" marR="0" lvl="1"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2pPr>
            <a:lvl3pPr marL="0" marR="0" lvl="2"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3pPr>
            <a:lvl4pPr marL="0" marR="0" lvl="3"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4pPr>
            <a:lvl5pPr marL="0" marR="0" lvl="4"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5pPr>
            <a:lvl6pPr marL="0" marR="0" lvl="5"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6pPr>
            <a:lvl7pPr marL="0" marR="0" lvl="6"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7pPr>
            <a:lvl8pPr marL="0" marR="0" lvl="7"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8pPr>
            <a:lvl9pPr marL="0" marR="0" lvl="8"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IN"/>
              <a:t>‹#›</a:t>
            </a:fld>
            <a:endParaRPr/>
          </a:p>
        </p:txBody>
      </p:sp>
      <p:pic>
        <p:nvPicPr>
          <p:cNvPr id="39" name="Google Shape;39;p65"/>
          <p:cNvPicPr preferRelativeResize="0"/>
          <p:nvPr/>
        </p:nvPicPr>
        <p:blipFill rotWithShape="1">
          <a:blip r:embed="rId2">
            <a:alphaModFix/>
          </a:blip>
          <a:srcRect/>
          <a:stretch/>
        </p:blipFill>
        <p:spPr>
          <a:xfrm>
            <a:off x="26938" y="6707875"/>
            <a:ext cx="12192000" cy="172586"/>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54"/>
        <p:cNvGrpSpPr/>
        <p:nvPr/>
      </p:nvGrpSpPr>
      <p:grpSpPr>
        <a:xfrm>
          <a:off x="0" y="0"/>
          <a:ext cx="0" cy="0"/>
          <a:chOff x="0" y="0"/>
          <a:chExt cx="0" cy="0"/>
        </a:xfrm>
      </p:grpSpPr>
      <p:sp>
        <p:nvSpPr>
          <p:cNvPr id="255" name="Google Shape;255;p82"/>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6" name="Google Shape;256;p82"/>
          <p:cNvSpPr txBox="1">
            <a:spLocks noGrp="1"/>
          </p:cNvSpPr>
          <p:nvPr>
            <p:ph type="body" idx="1"/>
          </p:nvPr>
        </p:nvSpPr>
        <p:spPr>
          <a:xfrm rot="5400000">
            <a:off x="4966548" y="-233172"/>
            <a:ext cx="5120640" cy="7315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257" name="Google Shape;257;p82"/>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8" name="Google Shape;258;p82"/>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9" name="Google Shape;259;p82"/>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1pPr>
            <a:lvl2pPr marL="0" lvl="1"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2pPr>
            <a:lvl3pPr marL="0" lvl="2"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3pPr>
            <a:lvl4pPr marL="0" lvl="3"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4pPr>
            <a:lvl5pPr marL="0" lvl="4"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5pPr>
            <a:lvl6pPr marL="0" lvl="5"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6pPr>
            <a:lvl7pPr marL="0" lvl="6"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7pPr>
            <a:lvl8pPr marL="0" lvl="7"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8pPr>
            <a:lvl9pPr marL="0" lvl="8"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IN"/>
              <a:t>‹#›</a:t>
            </a:fld>
            <a:endParaRPr/>
          </a:p>
        </p:txBody>
      </p:sp>
      <p:pic>
        <p:nvPicPr>
          <p:cNvPr id="260" name="Google Shape;260;p82"/>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61"/>
        <p:cNvGrpSpPr/>
        <p:nvPr/>
      </p:nvGrpSpPr>
      <p:grpSpPr>
        <a:xfrm>
          <a:off x="0" y="0"/>
          <a:ext cx="0" cy="0"/>
          <a:chOff x="0" y="0"/>
          <a:chExt cx="0" cy="0"/>
        </a:xfrm>
      </p:grpSpPr>
      <p:sp>
        <p:nvSpPr>
          <p:cNvPr id="262" name="Google Shape;262;p83"/>
          <p:cNvSpPr txBox="1">
            <a:spLocks noGrp="1"/>
          </p:cNvSpPr>
          <p:nvPr>
            <p:ph type="title"/>
          </p:nvPr>
        </p:nvSpPr>
        <p:spPr>
          <a:xfrm rot="5400000">
            <a:off x="-685800" y="2057400"/>
            <a:ext cx="4953000" cy="2819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3" name="Google Shape;263;p83"/>
          <p:cNvSpPr txBox="1">
            <a:spLocks noGrp="1"/>
          </p:cNvSpPr>
          <p:nvPr>
            <p:ph type="body" idx="1"/>
          </p:nvPr>
        </p:nvSpPr>
        <p:spPr>
          <a:xfrm rot="5400000">
            <a:off x="4965192" y="-228600"/>
            <a:ext cx="5120640" cy="7315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264" name="Google Shape;264;p83"/>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5" name="Google Shape;265;p83"/>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6" name="Google Shape;266;p83"/>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1pPr>
            <a:lvl2pPr marL="0" lvl="1"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2pPr>
            <a:lvl3pPr marL="0" lvl="2"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3pPr>
            <a:lvl4pPr marL="0" lvl="3"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4pPr>
            <a:lvl5pPr marL="0" lvl="4"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5pPr>
            <a:lvl6pPr marL="0" lvl="5"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6pPr>
            <a:lvl7pPr marL="0" lvl="6"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7pPr>
            <a:lvl8pPr marL="0" lvl="7"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8pPr>
            <a:lvl9pPr marL="0" lvl="8" indent="0" algn="r">
              <a:lnSpc>
                <a:spcPct val="100000"/>
              </a:lnSpc>
              <a:spcBef>
                <a:spcPts val="0"/>
              </a:spcBef>
              <a:spcAft>
                <a:spcPts val="0"/>
              </a:spcAft>
              <a:buSzPts val="1200"/>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IN"/>
              <a:t>‹#›</a:t>
            </a:fld>
            <a:endParaRPr/>
          </a:p>
        </p:txBody>
      </p:sp>
      <p:pic>
        <p:nvPicPr>
          <p:cNvPr id="267" name="Google Shape;267;p83"/>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0"/>
        <p:cNvGrpSpPr/>
        <p:nvPr/>
      </p:nvGrpSpPr>
      <p:grpSpPr>
        <a:xfrm>
          <a:off x="0" y="0"/>
          <a:ext cx="0" cy="0"/>
          <a:chOff x="0" y="0"/>
          <a:chExt cx="0" cy="0"/>
        </a:xfrm>
      </p:grpSpPr>
      <p:sp>
        <p:nvSpPr>
          <p:cNvPr id="41" name="Google Shape;41;p66"/>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6"/>
          <p:cNvSpPr txBox="1">
            <a:spLocks noGrp="1"/>
          </p:cNvSpPr>
          <p:nvPr>
            <p:ph type="body" idx="1"/>
          </p:nvPr>
        </p:nvSpPr>
        <p:spPr>
          <a:xfrm>
            <a:off x="3869268" y="864108"/>
            <a:ext cx="7315200" cy="512064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a:solidFill>
                  <a:srgbClr val="000F46"/>
                </a:solidFill>
              </a:defRPr>
            </a:lvl1pPr>
            <a:lvl2pPr marL="914400" lvl="1" indent="-342900" algn="l">
              <a:lnSpc>
                <a:spcPct val="90000"/>
              </a:lnSpc>
              <a:spcBef>
                <a:spcPts val="250"/>
              </a:spcBef>
              <a:spcAft>
                <a:spcPts val="0"/>
              </a:spcAft>
              <a:buSzPts val="1800"/>
              <a:buChar char="●"/>
              <a:defRPr>
                <a:solidFill>
                  <a:srgbClr val="000F46"/>
                </a:solidFill>
              </a:defRPr>
            </a:lvl2pPr>
            <a:lvl3pPr marL="1371600" lvl="2" indent="-330200" algn="l">
              <a:lnSpc>
                <a:spcPct val="90000"/>
              </a:lnSpc>
              <a:spcBef>
                <a:spcPts val="250"/>
              </a:spcBef>
              <a:spcAft>
                <a:spcPts val="0"/>
              </a:spcAft>
              <a:buSzPts val="1600"/>
              <a:buChar char="●"/>
              <a:defRPr>
                <a:solidFill>
                  <a:srgbClr val="000F46"/>
                </a:solidFill>
              </a:defRPr>
            </a:lvl3pPr>
            <a:lvl4pPr marL="1828800" lvl="3" indent="-317500" algn="l">
              <a:lnSpc>
                <a:spcPct val="90000"/>
              </a:lnSpc>
              <a:spcBef>
                <a:spcPts val="250"/>
              </a:spcBef>
              <a:spcAft>
                <a:spcPts val="0"/>
              </a:spcAft>
              <a:buSzPts val="1400"/>
              <a:buChar char="●"/>
              <a:defRPr>
                <a:solidFill>
                  <a:srgbClr val="000F46"/>
                </a:solidFill>
              </a:defRPr>
            </a:lvl4pPr>
            <a:lvl5pPr marL="2286000" lvl="4" indent="-317500" algn="l">
              <a:lnSpc>
                <a:spcPct val="90000"/>
              </a:lnSpc>
              <a:spcBef>
                <a:spcPts val="250"/>
              </a:spcBef>
              <a:spcAft>
                <a:spcPts val="0"/>
              </a:spcAft>
              <a:buSzPts val="1400"/>
              <a:buChar char="●"/>
              <a:defRPr>
                <a:solidFill>
                  <a:srgbClr val="000F46"/>
                </a:solidFill>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43" name="Google Shape;43;p66"/>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6"/>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66"/>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1pPr>
            <a:lvl2pPr marL="0" marR="0" lvl="1"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2pPr>
            <a:lvl3pPr marL="0" marR="0" lvl="2"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3pPr>
            <a:lvl4pPr marL="0" marR="0" lvl="3"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4pPr>
            <a:lvl5pPr marL="0" marR="0" lvl="4"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5pPr>
            <a:lvl6pPr marL="0" marR="0" lvl="5"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6pPr>
            <a:lvl7pPr marL="0" marR="0" lvl="6"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7pPr>
            <a:lvl8pPr marL="0" marR="0" lvl="7"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8pPr>
            <a:lvl9pPr marL="0" marR="0" lvl="8"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IN"/>
              <a:t>‹#›</a:t>
            </a:fld>
            <a:endParaRPr/>
          </a:p>
        </p:txBody>
      </p:sp>
      <p:pic>
        <p:nvPicPr>
          <p:cNvPr id="46" name="Google Shape;46;p66"/>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Google Shape;48;p67"/>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67"/>
          <p:cNvSpPr txBox="1">
            <a:spLocks noGrp="1"/>
          </p:cNvSpPr>
          <p:nvPr>
            <p:ph type="body" idx="1"/>
          </p:nvPr>
        </p:nvSpPr>
        <p:spPr>
          <a:xfrm>
            <a:off x="3867912" y="1023586"/>
            <a:ext cx="3474720" cy="80772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0"/>
              </a:spcBef>
              <a:spcAft>
                <a:spcPts val="0"/>
              </a:spcAft>
              <a:buSzPts val="2000"/>
              <a:buNone/>
              <a:defRPr sz="2000" b="1">
                <a:solidFill>
                  <a:srgbClr val="595959"/>
                </a:solidFill>
              </a:defRPr>
            </a:lvl1pPr>
            <a:lvl2pPr marL="914400" lvl="1" indent="-228600" algn="l">
              <a:lnSpc>
                <a:spcPct val="90000"/>
              </a:lnSpc>
              <a:spcBef>
                <a:spcPts val="250"/>
              </a:spcBef>
              <a:spcAft>
                <a:spcPts val="0"/>
              </a:spcAft>
              <a:buSzPts val="2000"/>
              <a:buNone/>
              <a:defRPr sz="2000" b="1"/>
            </a:lvl2pPr>
            <a:lvl3pPr marL="1371600" lvl="2" indent="-228600" algn="l">
              <a:lnSpc>
                <a:spcPct val="90000"/>
              </a:lnSpc>
              <a:spcBef>
                <a:spcPts val="250"/>
              </a:spcBef>
              <a:spcAft>
                <a:spcPts val="0"/>
              </a:spcAft>
              <a:buSzPts val="1800"/>
              <a:buNone/>
              <a:defRPr sz="1800" b="1"/>
            </a:lvl3pPr>
            <a:lvl4pPr marL="1828800" lvl="3" indent="-228600" algn="l">
              <a:lnSpc>
                <a:spcPct val="90000"/>
              </a:lnSpc>
              <a:spcBef>
                <a:spcPts val="250"/>
              </a:spcBef>
              <a:spcAft>
                <a:spcPts val="0"/>
              </a:spcAft>
              <a:buSzPts val="1600"/>
              <a:buNone/>
              <a:defRPr sz="1600" b="1"/>
            </a:lvl4pPr>
            <a:lvl5pPr marL="2286000" lvl="4" indent="-228600" algn="l">
              <a:lnSpc>
                <a:spcPct val="90000"/>
              </a:lnSpc>
              <a:spcBef>
                <a:spcPts val="250"/>
              </a:spcBef>
              <a:spcAft>
                <a:spcPts val="0"/>
              </a:spcAft>
              <a:buSzPts val="1600"/>
              <a:buNone/>
              <a:defRPr sz="1600" b="1"/>
            </a:lvl5pPr>
            <a:lvl6pPr marL="2743200" lvl="5" indent="-228600" algn="l">
              <a:lnSpc>
                <a:spcPct val="90000"/>
              </a:lnSpc>
              <a:spcBef>
                <a:spcPts val="250"/>
              </a:spcBef>
              <a:spcAft>
                <a:spcPts val="0"/>
              </a:spcAft>
              <a:buSzPts val="1600"/>
              <a:buNone/>
              <a:defRPr sz="1600" b="1"/>
            </a:lvl6pPr>
            <a:lvl7pPr marL="3200400" lvl="6" indent="-228600" algn="l">
              <a:lnSpc>
                <a:spcPct val="90000"/>
              </a:lnSpc>
              <a:spcBef>
                <a:spcPts val="250"/>
              </a:spcBef>
              <a:spcAft>
                <a:spcPts val="0"/>
              </a:spcAft>
              <a:buSzPts val="1600"/>
              <a:buNone/>
              <a:defRPr sz="1600" b="1"/>
            </a:lvl7pPr>
            <a:lvl8pPr marL="3657600" lvl="7" indent="-228600" algn="l">
              <a:lnSpc>
                <a:spcPct val="90000"/>
              </a:lnSpc>
              <a:spcBef>
                <a:spcPts val="250"/>
              </a:spcBef>
              <a:spcAft>
                <a:spcPts val="0"/>
              </a:spcAft>
              <a:buSzPts val="1600"/>
              <a:buNone/>
              <a:defRPr sz="1600" b="1"/>
            </a:lvl8pPr>
            <a:lvl9pPr marL="4114800" lvl="8" indent="-228600" algn="l">
              <a:lnSpc>
                <a:spcPct val="90000"/>
              </a:lnSpc>
              <a:spcBef>
                <a:spcPts val="250"/>
              </a:spcBef>
              <a:spcAft>
                <a:spcPts val="250"/>
              </a:spcAft>
              <a:buSzPts val="1600"/>
              <a:buNone/>
              <a:defRPr sz="1600" b="1"/>
            </a:lvl9pPr>
          </a:lstStyle>
          <a:p>
            <a:endParaRPr/>
          </a:p>
        </p:txBody>
      </p:sp>
      <p:sp>
        <p:nvSpPr>
          <p:cNvPr id="50" name="Google Shape;50;p67"/>
          <p:cNvSpPr txBox="1">
            <a:spLocks noGrp="1"/>
          </p:cNvSpPr>
          <p:nvPr>
            <p:ph type="body" idx="2"/>
          </p:nvPr>
        </p:nvSpPr>
        <p:spPr>
          <a:xfrm>
            <a:off x="3867912" y="1930936"/>
            <a:ext cx="3474720" cy="402336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51" name="Google Shape;51;p67"/>
          <p:cNvSpPr txBox="1">
            <a:spLocks noGrp="1"/>
          </p:cNvSpPr>
          <p:nvPr>
            <p:ph type="body" idx="3"/>
          </p:nvPr>
        </p:nvSpPr>
        <p:spPr>
          <a:xfrm>
            <a:off x="7818463" y="1023586"/>
            <a:ext cx="3474720" cy="813171"/>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0"/>
              </a:spcBef>
              <a:spcAft>
                <a:spcPts val="0"/>
              </a:spcAft>
              <a:buSzPts val="2000"/>
              <a:buNone/>
              <a:defRPr sz="2000" b="1">
                <a:solidFill>
                  <a:srgbClr val="595959"/>
                </a:solidFill>
              </a:defRPr>
            </a:lvl1pPr>
            <a:lvl2pPr marL="914400" lvl="1" indent="-228600" algn="l">
              <a:lnSpc>
                <a:spcPct val="90000"/>
              </a:lnSpc>
              <a:spcBef>
                <a:spcPts val="250"/>
              </a:spcBef>
              <a:spcAft>
                <a:spcPts val="0"/>
              </a:spcAft>
              <a:buSzPts val="2000"/>
              <a:buNone/>
              <a:defRPr sz="2000" b="1"/>
            </a:lvl2pPr>
            <a:lvl3pPr marL="1371600" lvl="2" indent="-228600" algn="l">
              <a:lnSpc>
                <a:spcPct val="90000"/>
              </a:lnSpc>
              <a:spcBef>
                <a:spcPts val="250"/>
              </a:spcBef>
              <a:spcAft>
                <a:spcPts val="0"/>
              </a:spcAft>
              <a:buSzPts val="1800"/>
              <a:buNone/>
              <a:defRPr sz="1800" b="1"/>
            </a:lvl3pPr>
            <a:lvl4pPr marL="1828800" lvl="3" indent="-228600" algn="l">
              <a:lnSpc>
                <a:spcPct val="90000"/>
              </a:lnSpc>
              <a:spcBef>
                <a:spcPts val="250"/>
              </a:spcBef>
              <a:spcAft>
                <a:spcPts val="0"/>
              </a:spcAft>
              <a:buSzPts val="1600"/>
              <a:buNone/>
              <a:defRPr sz="1600" b="1"/>
            </a:lvl4pPr>
            <a:lvl5pPr marL="2286000" lvl="4" indent="-228600" algn="l">
              <a:lnSpc>
                <a:spcPct val="90000"/>
              </a:lnSpc>
              <a:spcBef>
                <a:spcPts val="250"/>
              </a:spcBef>
              <a:spcAft>
                <a:spcPts val="0"/>
              </a:spcAft>
              <a:buSzPts val="1600"/>
              <a:buNone/>
              <a:defRPr sz="1600" b="1"/>
            </a:lvl5pPr>
            <a:lvl6pPr marL="2743200" lvl="5" indent="-228600" algn="l">
              <a:lnSpc>
                <a:spcPct val="90000"/>
              </a:lnSpc>
              <a:spcBef>
                <a:spcPts val="250"/>
              </a:spcBef>
              <a:spcAft>
                <a:spcPts val="0"/>
              </a:spcAft>
              <a:buSzPts val="1600"/>
              <a:buNone/>
              <a:defRPr sz="1600" b="1"/>
            </a:lvl6pPr>
            <a:lvl7pPr marL="3200400" lvl="6" indent="-228600" algn="l">
              <a:lnSpc>
                <a:spcPct val="90000"/>
              </a:lnSpc>
              <a:spcBef>
                <a:spcPts val="250"/>
              </a:spcBef>
              <a:spcAft>
                <a:spcPts val="0"/>
              </a:spcAft>
              <a:buSzPts val="1600"/>
              <a:buNone/>
              <a:defRPr sz="1600" b="1"/>
            </a:lvl7pPr>
            <a:lvl8pPr marL="3657600" lvl="7" indent="-228600" algn="l">
              <a:lnSpc>
                <a:spcPct val="90000"/>
              </a:lnSpc>
              <a:spcBef>
                <a:spcPts val="250"/>
              </a:spcBef>
              <a:spcAft>
                <a:spcPts val="0"/>
              </a:spcAft>
              <a:buSzPts val="1600"/>
              <a:buNone/>
              <a:defRPr sz="1600" b="1"/>
            </a:lvl8pPr>
            <a:lvl9pPr marL="4114800" lvl="8" indent="-228600" algn="l">
              <a:lnSpc>
                <a:spcPct val="90000"/>
              </a:lnSpc>
              <a:spcBef>
                <a:spcPts val="250"/>
              </a:spcBef>
              <a:spcAft>
                <a:spcPts val="250"/>
              </a:spcAft>
              <a:buSzPts val="1600"/>
              <a:buNone/>
              <a:defRPr sz="1600" b="1"/>
            </a:lvl9pPr>
          </a:lstStyle>
          <a:p>
            <a:endParaRPr/>
          </a:p>
        </p:txBody>
      </p:sp>
      <p:sp>
        <p:nvSpPr>
          <p:cNvPr id="52" name="Google Shape;52;p67"/>
          <p:cNvSpPr txBox="1">
            <a:spLocks noGrp="1"/>
          </p:cNvSpPr>
          <p:nvPr>
            <p:ph type="body" idx="4"/>
          </p:nvPr>
        </p:nvSpPr>
        <p:spPr>
          <a:xfrm>
            <a:off x="7818463" y="1930936"/>
            <a:ext cx="3474720" cy="402336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53" name="Google Shape;53;p67"/>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67"/>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67"/>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1pPr>
            <a:lvl2pPr marL="0" marR="0" lvl="1"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2pPr>
            <a:lvl3pPr marL="0" marR="0" lvl="2"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3pPr>
            <a:lvl4pPr marL="0" marR="0" lvl="3"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4pPr>
            <a:lvl5pPr marL="0" marR="0" lvl="4"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5pPr>
            <a:lvl6pPr marL="0" marR="0" lvl="5"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6pPr>
            <a:lvl7pPr marL="0" marR="0" lvl="6"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7pPr>
            <a:lvl8pPr marL="0" marR="0" lvl="7"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8pPr>
            <a:lvl9pPr marL="0" marR="0" lvl="8"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IN"/>
              <a:t>‹#›</a:t>
            </a:fld>
            <a:endParaRPr/>
          </a:p>
        </p:txBody>
      </p:sp>
      <p:pic>
        <p:nvPicPr>
          <p:cNvPr id="56" name="Google Shape;56;p67"/>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68"/>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68"/>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68"/>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68"/>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1pPr>
            <a:lvl2pPr marL="0" marR="0" lvl="1"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2pPr>
            <a:lvl3pPr marL="0" marR="0" lvl="2"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3pPr>
            <a:lvl4pPr marL="0" marR="0" lvl="3"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4pPr>
            <a:lvl5pPr marL="0" marR="0" lvl="4"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5pPr>
            <a:lvl6pPr marL="0" marR="0" lvl="5"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6pPr>
            <a:lvl7pPr marL="0" marR="0" lvl="6"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7pPr>
            <a:lvl8pPr marL="0" marR="0" lvl="7"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8pPr>
            <a:lvl9pPr marL="0" marR="0" lvl="8"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IN"/>
              <a:t>‹#›</a:t>
            </a:fld>
            <a:endParaRPr/>
          </a:p>
        </p:txBody>
      </p:sp>
      <p:pic>
        <p:nvPicPr>
          <p:cNvPr id="62" name="Google Shape;62;p68"/>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p69"/>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69"/>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69"/>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1pPr>
            <a:lvl2pPr marL="0" marR="0" lvl="1"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2pPr>
            <a:lvl3pPr marL="0" marR="0" lvl="2"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3pPr>
            <a:lvl4pPr marL="0" marR="0" lvl="3"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4pPr>
            <a:lvl5pPr marL="0" marR="0" lvl="4"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5pPr>
            <a:lvl6pPr marL="0" marR="0" lvl="5"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6pPr>
            <a:lvl7pPr marL="0" marR="0" lvl="6"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7pPr>
            <a:lvl8pPr marL="0" marR="0" lvl="7"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8pPr>
            <a:lvl9pPr marL="0" marR="0" lvl="8"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IN"/>
              <a:t>‹#›</a:t>
            </a:fld>
            <a:endParaRPr/>
          </a:p>
        </p:txBody>
      </p:sp>
      <p:pic>
        <p:nvPicPr>
          <p:cNvPr id="67" name="Google Shape;67;p69"/>
          <p:cNvPicPr preferRelativeResize="0"/>
          <p:nvPr/>
        </p:nvPicPr>
        <p:blipFill rotWithShape="1">
          <a:blip r:embed="rId2">
            <a:alphaModFix/>
          </a:blip>
          <a:srcRect/>
          <a:stretch/>
        </p:blipFill>
        <p:spPr>
          <a:xfrm>
            <a:off x="26938" y="6707875"/>
            <a:ext cx="12192000" cy="172586"/>
          </a:xfrm>
          <a:prstGeom prst="rect">
            <a:avLst/>
          </a:prstGeom>
          <a:noFill/>
          <a:ln>
            <a:noFill/>
          </a:ln>
        </p:spPr>
      </p:pic>
      <p:sp>
        <p:nvSpPr>
          <p:cNvPr id="68" name="Google Shape;68;p69"/>
          <p:cNvSpPr/>
          <p:nvPr/>
        </p:nvSpPr>
        <p:spPr>
          <a:xfrm>
            <a:off x="11815864" y="758952"/>
            <a:ext cx="384048" cy="5330952"/>
          </a:xfrm>
          <a:prstGeom prst="rect">
            <a:avLst/>
          </a:prstGeom>
          <a:solidFill>
            <a:srgbClr val="000F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69" name="Google Shape;69;p69"/>
          <p:cNvSpPr/>
          <p:nvPr/>
        </p:nvSpPr>
        <p:spPr>
          <a:xfrm>
            <a:off x="1" y="758952"/>
            <a:ext cx="384048" cy="5330952"/>
          </a:xfrm>
          <a:prstGeom prst="rect">
            <a:avLst/>
          </a:prstGeom>
          <a:solidFill>
            <a:srgbClr val="FE7A1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Google Shape;71;p70"/>
          <p:cNvSpPr txBox="1">
            <a:spLocks noGrp="1"/>
          </p:cNvSpPr>
          <p:nvPr>
            <p:ph type="title"/>
          </p:nvPr>
        </p:nvSpPr>
        <p:spPr>
          <a:xfrm>
            <a:off x="256032" y="1143000"/>
            <a:ext cx="2834640" cy="237744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3200"/>
              <a:buFont typeface="Corbel"/>
              <a:buNone/>
              <a:defRPr sz="32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70"/>
          <p:cNvSpPr txBox="1">
            <a:spLocks noGrp="1"/>
          </p:cNvSpPr>
          <p:nvPr>
            <p:ph type="body" idx="1"/>
          </p:nvPr>
        </p:nvSpPr>
        <p:spPr>
          <a:xfrm>
            <a:off x="3867912" y="868680"/>
            <a:ext cx="7315200" cy="512064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73" name="Google Shape;73;p70"/>
          <p:cNvSpPr txBox="1">
            <a:spLocks noGrp="1"/>
          </p:cNvSpPr>
          <p:nvPr>
            <p:ph type="body" idx="2"/>
          </p:nvPr>
        </p:nvSpPr>
        <p:spPr>
          <a:xfrm>
            <a:off x="256032" y="3494176"/>
            <a:ext cx="2834640" cy="232199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200"/>
              </a:spcBef>
              <a:spcAft>
                <a:spcPts val="0"/>
              </a:spcAft>
              <a:buSzPts val="1400"/>
              <a:buNone/>
              <a:defRPr sz="1400">
                <a:solidFill>
                  <a:srgbClr val="FFFFFF"/>
                </a:solidFill>
              </a:defRPr>
            </a:lvl1pPr>
            <a:lvl2pPr marL="914400" lvl="1" indent="-228600" algn="l">
              <a:lnSpc>
                <a:spcPct val="90000"/>
              </a:lnSpc>
              <a:spcBef>
                <a:spcPts val="250"/>
              </a:spcBef>
              <a:spcAft>
                <a:spcPts val="0"/>
              </a:spcAft>
              <a:buSzPts val="1200"/>
              <a:buNone/>
              <a:defRPr sz="1200"/>
            </a:lvl2pPr>
            <a:lvl3pPr marL="1371600" lvl="2" indent="-228600" algn="l">
              <a:lnSpc>
                <a:spcPct val="90000"/>
              </a:lnSpc>
              <a:spcBef>
                <a:spcPts val="250"/>
              </a:spcBef>
              <a:spcAft>
                <a:spcPts val="0"/>
              </a:spcAft>
              <a:buSzPts val="1000"/>
              <a:buNone/>
              <a:defRPr sz="1000"/>
            </a:lvl3pPr>
            <a:lvl4pPr marL="1828800" lvl="3" indent="-228600" algn="l">
              <a:lnSpc>
                <a:spcPct val="90000"/>
              </a:lnSpc>
              <a:spcBef>
                <a:spcPts val="250"/>
              </a:spcBef>
              <a:spcAft>
                <a:spcPts val="0"/>
              </a:spcAft>
              <a:buSzPts val="900"/>
              <a:buNone/>
              <a:defRPr sz="900"/>
            </a:lvl4pPr>
            <a:lvl5pPr marL="2286000" lvl="4" indent="-228600" algn="l">
              <a:lnSpc>
                <a:spcPct val="90000"/>
              </a:lnSpc>
              <a:spcBef>
                <a:spcPts val="250"/>
              </a:spcBef>
              <a:spcAft>
                <a:spcPts val="0"/>
              </a:spcAft>
              <a:buSzPts val="900"/>
              <a:buNone/>
              <a:defRPr sz="900"/>
            </a:lvl5pPr>
            <a:lvl6pPr marL="2743200" lvl="5" indent="-228600" algn="l">
              <a:lnSpc>
                <a:spcPct val="90000"/>
              </a:lnSpc>
              <a:spcBef>
                <a:spcPts val="250"/>
              </a:spcBef>
              <a:spcAft>
                <a:spcPts val="0"/>
              </a:spcAft>
              <a:buSzPts val="900"/>
              <a:buNone/>
              <a:defRPr sz="900"/>
            </a:lvl6pPr>
            <a:lvl7pPr marL="3200400" lvl="6" indent="-228600" algn="l">
              <a:lnSpc>
                <a:spcPct val="90000"/>
              </a:lnSpc>
              <a:spcBef>
                <a:spcPts val="250"/>
              </a:spcBef>
              <a:spcAft>
                <a:spcPts val="0"/>
              </a:spcAft>
              <a:buSzPts val="900"/>
              <a:buNone/>
              <a:defRPr sz="900"/>
            </a:lvl7pPr>
            <a:lvl8pPr marL="3657600" lvl="7" indent="-228600" algn="l">
              <a:lnSpc>
                <a:spcPct val="90000"/>
              </a:lnSpc>
              <a:spcBef>
                <a:spcPts val="250"/>
              </a:spcBef>
              <a:spcAft>
                <a:spcPts val="0"/>
              </a:spcAft>
              <a:buSzPts val="900"/>
              <a:buNone/>
              <a:defRPr sz="900"/>
            </a:lvl8pPr>
            <a:lvl9pPr marL="4114800" lvl="8" indent="-228600" algn="l">
              <a:lnSpc>
                <a:spcPct val="90000"/>
              </a:lnSpc>
              <a:spcBef>
                <a:spcPts val="250"/>
              </a:spcBef>
              <a:spcAft>
                <a:spcPts val="250"/>
              </a:spcAft>
              <a:buSzPts val="900"/>
              <a:buNone/>
              <a:defRPr sz="900"/>
            </a:lvl9pPr>
          </a:lstStyle>
          <a:p>
            <a:endParaRPr/>
          </a:p>
        </p:txBody>
      </p:sp>
      <p:sp>
        <p:nvSpPr>
          <p:cNvPr id="74" name="Google Shape;74;p70"/>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70"/>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70"/>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1pPr>
            <a:lvl2pPr marL="0" marR="0" lvl="1"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2pPr>
            <a:lvl3pPr marL="0" marR="0" lvl="2"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3pPr>
            <a:lvl4pPr marL="0" marR="0" lvl="3"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4pPr>
            <a:lvl5pPr marL="0" marR="0" lvl="4"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5pPr>
            <a:lvl6pPr marL="0" marR="0" lvl="5"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6pPr>
            <a:lvl7pPr marL="0" marR="0" lvl="6"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7pPr>
            <a:lvl8pPr marL="0" marR="0" lvl="7"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8pPr>
            <a:lvl9pPr marL="0" marR="0" lvl="8"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IN"/>
              <a:t>‹#›</a:t>
            </a:fld>
            <a:endParaRPr/>
          </a:p>
        </p:txBody>
      </p:sp>
      <p:pic>
        <p:nvPicPr>
          <p:cNvPr id="77" name="Google Shape;77;p70"/>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8"/>
        <p:cNvGrpSpPr/>
        <p:nvPr/>
      </p:nvGrpSpPr>
      <p:grpSpPr>
        <a:xfrm>
          <a:off x="0" y="0"/>
          <a:ext cx="0" cy="0"/>
          <a:chOff x="0" y="0"/>
          <a:chExt cx="0" cy="0"/>
        </a:xfrm>
      </p:grpSpPr>
      <p:sp>
        <p:nvSpPr>
          <p:cNvPr id="79" name="Google Shape;79;p71"/>
          <p:cNvSpPr txBox="1">
            <a:spLocks noGrp="1"/>
          </p:cNvSpPr>
          <p:nvPr>
            <p:ph type="title"/>
          </p:nvPr>
        </p:nvSpPr>
        <p:spPr>
          <a:xfrm>
            <a:off x="256032" y="1143000"/>
            <a:ext cx="2834640" cy="237744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3200"/>
              <a:buFont typeface="Corbel"/>
              <a:buNone/>
              <a:defRPr sz="32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71"/>
          <p:cNvSpPr>
            <a:spLocks noGrp="1"/>
          </p:cNvSpPr>
          <p:nvPr>
            <p:ph type="pic" idx="2"/>
          </p:nvPr>
        </p:nvSpPr>
        <p:spPr>
          <a:xfrm>
            <a:off x="3570644" y="767419"/>
            <a:ext cx="8115230" cy="5330952"/>
          </a:xfrm>
          <a:prstGeom prst="rect">
            <a:avLst/>
          </a:prstGeom>
          <a:solidFill>
            <a:srgbClr val="BFBFBF"/>
          </a:solidFill>
          <a:ln>
            <a:noFill/>
          </a:ln>
        </p:spPr>
      </p:sp>
      <p:sp>
        <p:nvSpPr>
          <p:cNvPr id="81" name="Google Shape;81;p71"/>
          <p:cNvSpPr txBox="1">
            <a:spLocks noGrp="1"/>
          </p:cNvSpPr>
          <p:nvPr>
            <p:ph type="body" idx="1"/>
          </p:nvPr>
        </p:nvSpPr>
        <p:spPr>
          <a:xfrm>
            <a:off x="256032" y="3493008"/>
            <a:ext cx="2834640" cy="232257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200"/>
              </a:spcBef>
              <a:spcAft>
                <a:spcPts val="0"/>
              </a:spcAft>
              <a:buSzPts val="1400"/>
              <a:buNone/>
              <a:defRPr sz="1400">
                <a:solidFill>
                  <a:srgbClr val="FFFFFF"/>
                </a:solidFill>
              </a:defRPr>
            </a:lvl1pPr>
            <a:lvl2pPr marL="914400" lvl="1" indent="-228600" algn="l">
              <a:lnSpc>
                <a:spcPct val="90000"/>
              </a:lnSpc>
              <a:spcBef>
                <a:spcPts val="250"/>
              </a:spcBef>
              <a:spcAft>
                <a:spcPts val="0"/>
              </a:spcAft>
              <a:buSzPts val="1200"/>
              <a:buNone/>
              <a:defRPr sz="1200"/>
            </a:lvl2pPr>
            <a:lvl3pPr marL="1371600" lvl="2" indent="-228600" algn="l">
              <a:lnSpc>
                <a:spcPct val="90000"/>
              </a:lnSpc>
              <a:spcBef>
                <a:spcPts val="250"/>
              </a:spcBef>
              <a:spcAft>
                <a:spcPts val="0"/>
              </a:spcAft>
              <a:buSzPts val="1000"/>
              <a:buNone/>
              <a:defRPr sz="1000"/>
            </a:lvl3pPr>
            <a:lvl4pPr marL="1828800" lvl="3" indent="-228600" algn="l">
              <a:lnSpc>
                <a:spcPct val="90000"/>
              </a:lnSpc>
              <a:spcBef>
                <a:spcPts val="250"/>
              </a:spcBef>
              <a:spcAft>
                <a:spcPts val="0"/>
              </a:spcAft>
              <a:buSzPts val="900"/>
              <a:buNone/>
              <a:defRPr sz="900"/>
            </a:lvl4pPr>
            <a:lvl5pPr marL="2286000" lvl="4" indent="-228600" algn="l">
              <a:lnSpc>
                <a:spcPct val="90000"/>
              </a:lnSpc>
              <a:spcBef>
                <a:spcPts val="250"/>
              </a:spcBef>
              <a:spcAft>
                <a:spcPts val="0"/>
              </a:spcAft>
              <a:buSzPts val="900"/>
              <a:buNone/>
              <a:defRPr sz="900"/>
            </a:lvl5pPr>
            <a:lvl6pPr marL="2743200" lvl="5" indent="-228600" algn="l">
              <a:lnSpc>
                <a:spcPct val="90000"/>
              </a:lnSpc>
              <a:spcBef>
                <a:spcPts val="250"/>
              </a:spcBef>
              <a:spcAft>
                <a:spcPts val="0"/>
              </a:spcAft>
              <a:buSzPts val="900"/>
              <a:buNone/>
              <a:defRPr sz="900"/>
            </a:lvl6pPr>
            <a:lvl7pPr marL="3200400" lvl="6" indent="-228600" algn="l">
              <a:lnSpc>
                <a:spcPct val="90000"/>
              </a:lnSpc>
              <a:spcBef>
                <a:spcPts val="250"/>
              </a:spcBef>
              <a:spcAft>
                <a:spcPts val="0"/>
              </a:spcAft>
              <a:buSzPts val="900"/>
              <a:buNone/>
              <a:defRPr sz="900"/>
            </a:lvl7pPr>
            <a:lvl8pPr marL="3657600" lvl="7" indent="-228600" algn="l">
              <a:lnSpc>
                <a:spcPct val="90000"/>
              </a:lnSpc>
              <a:spcBef>
                <a:spcPts val="250"/>
              </a:spcBef>
              <a:spcAft>
                <a:spcPts val="0"/>
              </a:spcAft>
              <a:buSzPts val="900"/>
              <a:buNone/>
              <a:defRPr sz="900"/>
            </a:lvl8pPr>
            <a:lvl9pPr marL="4114800" lvl="8" indent="-228600" algn="l">
              <a:lnSpc>
                <a:spcPct val="90000"/>
              </a:lnSpc>
              <a:spcBef>
                <a:spcPts val="250"/>
              </a:spcBef>
              <a:spcAft>
                <a:spcPts val="250"/>
              </a:spcAft>
              <a:buSzPts val="900"/>
              <a:buNone/>
              <a:defRPr sz="900"/>
            </a:lvl9pPr>
          </a:lstStyle>
          <a:p>
            <a:endParaRPr/>
          </a:p>
        </p:txBody>
      </p:sp>
      <p:sp>
        <p:nvSpPr>
          <p:cNvPr id="82" name="Google Shape;82;p71"/>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71"/>
          <p:cNvSpPr txBox="1">
            <a:spLocks noGrp="1"/>
          </p:cNvSpPr>
          <p:nvPr>
            <p:ph type="ftr" idx="11"/>
          </p:nvPr>
        </p:nvSpPr>
        <p:spPr>
          <a:xfrm>
            <a:off x="3499101" y="6356350"/>
            <a:ext cx="591151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71"/>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1pPr>
            <a:lvl2pPr marL="0" marR="0" lvl="1"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2pPr>
            <a:lvl3pPr marL="0" marR="0" lvl="2"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3pPr>
            <a:lvl4pPr marL="0" marR="0" lvl="3"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4pPr>
            <a:lvl5pPr marL="0" marR="0" lvl="4"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5pPr>
            <a:lvl6pPr marL="0" marR="0" lvl="5"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6pPr>
            <a:lvl7pPr marL="0" marR="0" lvl="6"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7pPr>
            <a:lvl8pPr marL="0" marR="0" lvl="7"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8pPr>
            <a:lvl9pPr marL="0" marR="0" lvl="8"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IN"/>
              <a:t>‹#›</a:t>
            </a:fld>
            <a:endParaRPr/>
          </a:p>
        </p:txBody>
      </p:sp>
      <p:pic>
        <p:nvPicPr>
          <p:cNvPr id="85" name="Google Shape;85;p71"/>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1.png"/><Relationship Id="rId5" Type="http://schemas.openxmlformats.org/officeDocument/2006/relationships/slideLayout" Target="../slideLayouts/slideLayout27.xml"/><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8"/>
          <p:cNvSpPr/>
          <p:nvPr/>
        </p:nvSpPr>
        <p:spPr>
          <a:xfrm>
            <a:off x="1" y="758952"/>
            <a:ext cx="3443590" cy="5330952"/>
          </a:xfrm>
          <a:prstGeom prst="rect">
            <a:avLst/>
          </a:prstGeom>
          <a:solidFill>
            <a:srgbClr val="FE7A1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1" name="Google Shape;11;p58"/>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FFFFFF"/>
              </a:buClr>
              <a:buSzPts val="3600"/>
              <a:buFont typeface="Corbel"/>
              <a:buNone/>
              <a:defRPr sz="3600" b="0" i="0" u="none" strike="noStrike" cap="none">
                <a:solidFill>
                  <a:srgbClr val="FFFFFF"/>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58"/>
          <p:cNvSpPr/>
          <p:nvPr/>
        </p:nvSpPr>
        <p:spPr>
          <a:xfrm>
            <a:off x="11815864" y="758952"/>
            <a:ext cx="384048" cy="5330952"/>
          </a:xfrm>
          <a:prstGeom prst="rect">
            <a:avLst/>
          </a:prstGeom>
          <a:solidFill>
            <a:srgbClr val="000F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13" name="Google Shape;13;p58"/>
          <p:cNvSpPr txBox="1">
            <a:spLocks noGrp="1"/>
          </p:cNvSpPr>
          <p:nvPr>
            <p:ph type="body" idx="1"/>
          </p:nvPr>
        </p:nvSpPr>
        <p:spPr>
          <a:xfrm>
            <a:off x="3869268" y="864108"/>
            <a:ext cx="7315200" cy="5120640"/>
          </a:xfrm>
          <a:prstGeom prst="rect">
            <a:avLst/>
          </a:prstGeom>
          <a:noFill/>
          <a:ln>
            <a:noFill/>
          </a:ln>
        </p:spPr>
        <p:txBody>
          <a:bodyPr spcFirstLastPara="1" wrap="square" lIns="91425" tIns="45700" rIns="91425" bIns="45700" anchor="ctr" anchorCtr="0">
            <a:normAutofit/>
          </a:bodyPr>
          <a:lstStyle>
            <a:lvl1pPr marL="457200" marR="0" lvl="0" indent="-355600" algn="l" rtl="0">
              <a:lnSpc>
                <a:spcPct val="90000"/>
              </a:lnSpc>
              <a:spcBef>
                <a:spcPts val="1200"/>
              </a:spcBef>
              <a:spcAft>
                <a:spcPts val="0"/>
              </a:spcAft>
              <a:buClr>
                <a:schemeClr val="accent1"/>
              </a:buClr>
              <a:buSzPts val="2000"/>
              <a:buFont typeface="Noto Sans Symbols"/>
              <a:buChar char="●"/>
              <a:defRPr sz="2000" b="0" i="0" u="none" strike="noStrike" cap="none">
                <a:solidFill>
                  <a:srgbClr val="000F46"/>
                </a:solidFill>
                <a:latin typeface="Corbel"/>
                <a:ea typeface="Corbel"/>
                <a:cs typeface="Corbel"/>
                <a:sym typeface="Corbel"/>
              </a:defRPr>
            </a:lvl1pPr>
            <a:lvl2pPr marL="914400" marR="0" lvl="1" indent="-342900" algn="l" rtl="0">
              <a:lnSpc>
                <a:spcPct val="90000"/>
              </a:lnSpc>
              <a:spcBef>
                <a:spcPts val="250"/>
              </a:spcBef>
              <a:spcAft>
                <a:spcPts val="0"/>
              </a:spcAft>
              <a:buClr>
                <a:schemeClr val="accent1"/>
              </a:buClr>
              <a:buSzPts val="1800"/>
              <a:buFont typeface="Noto Sans Symbols"/>
              <a:buChar char="●"/>
              <a:defRPr sz="1800" b="0" i="0" u="none" strike="noStrike" cap="none">
                <a:solidFill>
                  <a:srgbClr val="000F46"/>
                </a:solidFill>
                <a:latin typeface="Corbel"/>
                <a:ea typeface="Corbel"/>
                <a:cs typeface="Corbel"/>
                <a:sym typeface="Corbel"/>
              </a:defRPr>
            </a:lvl2pPr>
            <a:lvl3pPr marL="1371600" marR="0" lvl="2" indent="-330200" algn="l" rtl="0">
              <a:lnSpc>
                <a:spcPct val="90000"/>
              </a:lnSpc>
              <a:spcBef>
                <a:spcPts val="250"/>
              </a:spcBef>
              <a:spcAft>
                <a:spcPts val="0"/>
              </a:spcAft>
              <a:buClr>
                <a:schemeClr val="accent1"/>
              </a:buClr>
              <a:buSzPts val="1600"/>
              <a:buFont typeface="Noto Sans Symbols"/>
              <a:buChar char="●"/>
              <a:defRPr sz="1600" b="0" i="0" u="none" strike="noStrike" cap="none">
                <a:solidFill>
                  <a:srgbClr val="000F46"/>
                </a:solidFill>
                <a:latin typeface="Corbel"/>
                <a:ea typeface="Corbel"/>
                <a:cs typeface="Corbel"/>
                <a:sym typeface="Corbel"/>
              </a:defRPr>
            </a:lvl3pPr>
            <a:lvl4pPr marL="1828800" marR="0" lvl="3"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000F46"/>
                </a:solidFill>
                <a:latin typeface="Corbel"/>
                <a:ea typeface="Corbel"/>
                <a:cs typeface="Corbel"/>
                <a:sym typeface="Corbel"/>
              </a:defRPr>
            </a:lvl4pPr>
            <a:lvl5pPr marL="2286000" marR="0" lvl="4"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000F46"/>
                </a:solidFill>
                <a:latin typeface="Corbel"/>
                <a:ea typeface="Corbel"/>
                <a:cs typeface="Corbel"/>
                <a:sym typeface="Corbel"/>
              </a:defRPr>
            </a:lvl5pPr>
            <a:lvl6pPr marL="2743200" marR="0" lvl="5"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6pPr>
            <a:lvl7pPr marL="3200400" marR="0" lvl="6"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7pPr>
            <a:lvl8pPr marL="3657600" marR="0" lvl="7"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8pPr>
            <a:lvl9pPr marL="4114800" marR="0" lvl="8" indent="-317500" algn="l" rtl="0">
              <a:lnSpc>
                <a:spcPct val="90000"/>
              </a:lnSpc>
              <a:spcBef>
                <a:spcPts val="250"/>
              </a:spcBef>
              <a:spcAft>
                <a:spcPts val="25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9pPr>
          </a:lstStyle>
          <a:p>
            <a:endParaRPr/>
          </a:p>
        </p:txBody>
      </p:sp>
      <p:sp>
        <p:nvSpPr>
          <p:cNvPr id="14" name="Google Shape;14;p58"/>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rgbClr val="7F7F7F"/>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 name="Google Shape;15;p58"/>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rgbClr val="7F7F7F"/>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 name="Google Shape;16;p58"/>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1pPr>
            <a:lvl2pPr marL="0" marR="0" lvl="1" indent="0" algn="r" rtl="0">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2pPr>
            <a:lvl3pPr marL="0" marR="0" lvl="2" indent="0" algn="r" rtl="0">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3pPr>
            <a:lvl4pPr marL="0" marR="0" lvl="3" indent="0" algn="r" rtl="0">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4pPr>
            <a:lvl5pPr marL="0" marR="0" lvl="4" indent="0" algn="r" rtl="0">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5pPr>
            <a:lvl6pPr marL="0" marR="0" lvl="5" indent="0" algn="r" rtl="0">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6pPr>
            <a:lvl7pPr marL="0" marR="0" lvl="6" indent="0" algn="r" rtl="0">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7pPr>
            <a:lvl8pPr marL="0" marR="0" lvl="7" indent="0" algn="r" rtl="0">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8pPr>
            <a:lvl9pPr marL="0" marR="0" lvl="8" indent="0" algn="r" rtl="0">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IN"/>
              <a:t>‹#›</a:t>
            </a:fld>
            <a:endParaRPr/>
          </a:p>
        </p:txBody>
      </p:sp>
      <p:pic>
        <p:nvPicPr>
          <p:cNvPr id="17" name="Google Shape;17;p58"/>
          <p:cNvPicPr preferRelativeResize="0"/>
          <p:nvPr/>
        </p:nvPicPr>
        <p:blipFill rotWithShape="1">
          <a:blip r:embed="rId13">
            <a:alphaModFix/>
          </a:blip>
          <a:srcRect/>
          <a:stretch/>
        </p:blipFill>
        <p:spPr>
          <a:xfrm>
            <a:off x="26938" y="6707875"/>
            <a:ext cx="12192000" cy="17258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p:cNvGrpSpPr/>
        <p:nvPr/>
      </p:nvGrpSpPr>
      <p:grpSpPr>
        <a:xfrm>
          <a:off x="0" y="0"/>
          <a:ext cx="0" cy="0"/>
          <a:chOff x="0" y="0"/>
          <a:chExt cx="0" cy="0"/>
        </a:xfrm>
      </p:grpSpPr>
      <p:sp>
        <p:nvSpPr>
          <p:cNvPr id="101" name="Google Shape;101;p60"/>
          <p:cNvSpPr/>
          <p:nvPr/>
        </p:nvSpPr>
        <p:spPr>
          <a:xfrm>
            <a:off x="1" y="758952"/>
            <a:ext cx="3443590" cy="5330952"/>
          </a:xfrm>
          <a:prstGeom prst="rect">
            <a:avLst/>
          </a:prstGeom>
          <a:solidFill>
            <a:srgbClr val="FE7A1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orbel"/>
              <a:ea typeface="Corbel"/>
              <a:cs typeface="Corbel"/>
              <a:sym typeface="Corbel"/>
            </a:endParaRPr>
          </a:p>
        </p:txBody>
      </p:sp>
      <p:sp>
        <p:nvSpPr>
          <p:cNvPr id="102" name="Google Shape;102;p60"/>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FFFFFF"/>
              </a:buClr>
              <a:buSzPts val="3600"/>
              <a:buFont typeface="Corbel"/>
              <a:buNone/>
              <a:defRPr sz="3600" b="0" i="0" u="none" strike="noStrike" cap="none">
                <a:solidFill>
                  <a:srgbClr val="FFFFFF"/>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3" name="Google Shape;103;p60"/>
          <p:cNvSpPr/>
          <p:nvPr/>
        </p:nvSpPr>
        <p:spPr>
          <a:xfrm>
            <a:off x="11815864" y="758952"/>
            <a:ext cx="384048" cy="5330952"/>
          </a:xfrm>
          <a:prstGeom prst="rect">
            <a:avLst/>
          </a:prstGeom>
          <a:solidFill>
            <a:srgbClr val="000F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104" name="Google Shape;104;p60"/>
          <p:cNvSpPr txBox="1">
            <a:spLocks noGrp="1"/>
          </p:cNvSpPr>
          <p:nvPr>
            <p:ph type="body" idx="1"/>
          </p:nvPr>
        </p:nvSpPr>
        <p:spPr>
          <a:xfrm>
            <a:off x="3869268" y="864108"/>
            <a:ext cx="7315200" cy="5120640"/>
          </a:xfrm>
          <a:prstGeom prst="rect">
            <a:avLst/>
          </a:prstGeom>
          <a:noFill/>
          <a:ln>
            <a:noFill/>
          </a:ln>
        </p:spPr>
        <p:txBody>
          <a:bodyPr spcFirstLastPara="1" wrap="square" lIns="91425" tIns="45700" rIns="91425" bIns="45700" anchor="ctr" anchorCtr="0">
            <a:normAutofit/>
          </a:bodyPr>
          <a:lstStyle>
            <a:lvl1pPr marL="457200" marR="0" lvl="0" indent="-355600" algn="l" rtl="0">
              <a:lnSpc>
                <a:spcPct val="90000"/>
              </a:lnSpc>
              <a:spcBef>
                <a:spcPts val="1200"/>
              </a:spcBef>
              <a:spcAft>
                <a:spcPts val="0"/>
              </a:spcAft>
              <a:buClr>
                <a:schemeClr val="accent1"/>
              </a:buClr>
              <a:buSzPts val="2000"/>
              <a:buFont typeface="Noto Sans Symbols"/>
              <a:buChar char="●"/>
              <a:defRPr sz="2000" b="0" i="0" u="none" strike="noStrike" cap="none">
                <a:solidFill>
                  <a:srgbClr val="000F46"/>
                </a:solidFill>
                <a:latin typeface="Corbel"/>
                <a:ea typeface="Corbel"/>
                <a:cs typeface="Corbel"/>
                <a:sym typeface="Corbel"/>
              </a:defRPr>
            </a:lvl1pPr>
            <a:lvl2pPr marL="914400" marR="0" lvl="1" indent="-342900" algn="l" rtl="0">
              <a:lnSpc>
                <a:spcPct val="90000"/>
              </a:lnSpc>
              <a:spcBef>
                <a:spcPts val="250"/>
              </a:spcBef>
              <a:spcAft>
                <a:spcPts val="0"/>
              </a:spcAft>
              <a:buClr>
                <a:schemeClr val="accent1"/>
              </a:buClr>
              <a:buSzPts val="1800"/>
              <a:buFont typeface="Noto Sans Symbols"/>
              <a:buChar char="●"/>
              <a:defRPr sz="1800" b="0" i="0" u="none" strike="noStrike" cap="none">
                <a:solidFill>
                  <a:srgbClr val="000F46"/>
                </a:solidFill>
                <a:latin typeface="Corbel"/>
                <a:ea typeface="Corbel"/>
                <a:cs typeface="Corbel"/>
                <a:sym typeface="Corbel"/>
              </a:defRPr>
            </a:lvl2pPr>
            <a:lvl3pPr marL="1371600" marR="0" lvl="2" indent="-330200" algn="l" rtl="0">
              <a:lnSpc>
                <a:spcPct val="90000"/>
              </a:lnSpc>
              <a:spcBef>
                <a:spcPts val="250"/>
              </a:spcBef>
              <a:spcAft>
                <a:spcPts val="0"/>
              </a:spcAft>
              <a:buClr>
                <a:schemeClr val="accent1"/>
              </a:buClr>
              <a:buSzPts val="1600"/>
              <a:buFont typeface="Noto Sans Symbols"/>
              <a:buChar char="●"/>
              <a:defRPr sz="1600" b="0" i="0" u="none" strike="noStrike" cap="none">
                <a:solidFill>
                  <a:srgbClr val="000F46"/>
                </a:solidFill>
                <a:latin typeface="Corbel"/>
                <a:ea typeface="Corbel"/>
                <a:cs typeface="Corbel"/>
                <a:sym typeface="Corbel"/>
              </a:defRPr>
            </a:lvl3pPr>
            <a:lvl4pPr marL="1828800" marR="0" lvl="3"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000F46"/>
                </a:solidFill>
                <a:latin typeface="Corbel"/>
                <a:ea typeface="Corbel"/>
                <a:cs typeface="Corbel"/>
                <a:sym typeface="Corbel"/>
              </a:defRPr>
            </a:lvl4pPr>
            <a:lvl5pPr marL="2286000" marR="0" lvl="4"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000F46"/>
                </a:solidFill>
                <a:latin typeface="Corbel"/>
                <a:ea typeface="Corbel"/>
                <a:cs typeface="Corbel"/>
                <a:sym typeface="Corbel"/>
              </a:defRPr>
            </a:lvl5pPr>
            <a:lvl6pPr marL="2743200" marR="0" lvl="5"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6pPr>
            <a:lvl7pPr marL="3200400" marR="0" lvl="6"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7pPr>
            <a:lvl8pPr marL="3657600" marR="0" lvl="7"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8pPr>
            <a:lvl9pPr marL="4114800" marR="0" lvl="8" indent="-317500" algn="l" rtl="0">
              <a:lnSpc>
                <a:spcPct val="90000"/>
              </a:lnSpc>
              <a:spcBef>
                <a:spcPts val="250"/>
              </a:spcBef>
              <a:spcAft>
                <a:spcPts val="25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9pPr>
          </a:lstStyle>
          <a:p>
            <a:endParaRPr/>
          </a:p>
        </p:txBody>
      </p:sp>
      <p:sp>
        <p:nvSpPr>
          <p:cNvPr id="105" name="Google Shape;105;p60"/>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rgbClr val="7F7F7F"/>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6" name="Google Shape;106;p60"/>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rgbClr val="7F7F7F"/>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7" name="Google Shape;107;p60"/>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IN"/>
              <a:t>‹#›</a:t>
            </a:fld>
            <a:endParaRPr/>
          </a:p>
        </p:txBody>
      </p:sp>
      <p:pic>
        <p:nvPicPr>
          <p:cNvPr id="108" name="Google Shape;108;p60"/>
          <p:cNvPicPr preferRelativeResize="0"/>
          <p:nvPr/>
        </p:nvPicPr>
        <p:blipFill rotWithShape="1">
          <a:blip r:embed="rId13">
            <a:alphaModFix/>
          </a:blip>
          <a:srcRect/>
          <a:stretch/>
        </p:blipFill>
        <p:spPr>
          <a:xfrm>
            <a:off x="26938" y="6707875"/>
            <a:ext cx="12192000" cy="17258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1"/>
        <p:cNvGrpSpPr/>
        <p:nvPr/>
      </p:nvGrpSpPr>
      <p:grpSpPr>
        <a:xfrm>
          <a:off x="0" y="0"/>
          <a:ext cx="0" cy="0"/>
          <a:chOff x="0" y="0"/>
          <a:chExt cx="0" cy="0"/>
        </a:xfrm>
      </p:grpSpPr>
      <p:sp>
        <p:nvSpPr>
          <p:cNvPr id="192" name="Google Shape;192;p63"/>
          <p:cNvSpPr/>
          <p:nvPr/>
        </p:nvSpPr>
        <p:spPr>
          <a:xfrm>
            <a:off x="2644878" y="0"/>
            <a:ext cx="9574060" cy="589936"/>
          </a:xfrm>
          <a:prstGeom prst="rect">
            <a:avLst/>
          </a:prstGeom>
          <a:solidFill>
            <a:srgbClr val="FE7A1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orbel"/>
              <a:ea typeface="Corbel"/>
              <a:cs typeface="Corbel"/>
              <a:sym typeface="Corbel"/>
            </a:endParaRPr>
          </a:p>
        </p:txBody>
      </p:sp>
      <p:sp>
        <p:nvSpPr>
          <p:cNvPr id="193" name="Google Shape;193;p63"/>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FFFFFF"/>
              </a:buClr>
              <a:buSzPts val="3600"/>
              <a:buFont typeface="Corbel"/>
              <a:buNone/>
              <a:defRPr sz="3600" b="0" i="0" u="none" strike="noStrike" cap="none">
                <a:solidFill>
                  <a:srgbClr val="FFFFFF"/>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4" name="Google Shape;194;p63"/>
          <p:cNvSpPr/>
          <p:nvPr/>
        </p:nvSpPr>
        <p:spPr>
          <a:xfrm>
            <a:off x="0" y="1452906"/>
            <a:ext cx="108000" cy="4392000"/>
          </a:xfrm>
          <a:prstGeom prst="rect">
            <a:avLst/>
          </a:prstGeom>
          <a:solidFill>
            <a:srgbClr val="0099FF"/>
          </a:solidFill>
          <a:ln w="10775" cap="flat" cmpd="sng">
            <a:solidFill>
              <a:srgbClr val="0099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195" name="Google Shape;195;p63"/>
          <p:cNvSpPr txBox="1">
            <a:spLocks noGrp="1"/>
          </p:cNvSpPr>
          <p:nvPr>
            <p:ph type="body" idx="1"/>
          </p:nvPr>
        </p:nvSpPr>
        <p:spPr>
          <a:xfrm>
            <a:off x="3869268" y="864108"/>
            <a:ext cx="7315200" cy="5120640"/>
          </a:xfrm>
          <a:prstGeom prst="rect">
            <a:avLst/>
          </a:prstGeom>
          <a:noFill/>
          <a:ln>
            <a:noFill/>
          </a:ln>
        </p:spPr>
        <p:txBody>
          <a:bodyPr spcFirstLastPara="1" wrap="square" lIns="91425" tIns="45700" rIns="91425" bIns="45700" anchor="ctr" anchorCtr="0">
            <a:normAutofit/>
          </a:bodyPr>
          <a:lstStyle>
            <a:lvl1pPr marL="457200" marR="0" lvl="0" indent="-355600" algn="l" rtl="0">
              <a:lnSpc>
                <a:spcPct val="90000"/>
              </a:lnSpc>
              <a:spcBef>
                <a:spcPts val="1200"/>
              </a:spcBef>
              <a:spcAft>
                <a:spcPts val="0"/>
              </a:spcAft>
              <a:buClr>
                <a:schemeClr val="accent1"/>
              </a:buClr>
              <a:buSzPts val="2000"/>
              <a:buFont typeface="Noto Sans Symbols"/>
              <a:buChar char="●"/>
              <a:defRPr sz="2000" b="0" i="0" u="none" strike="noStrike" cap="none">
                <a:solidFill>
                  <a:srgbClr val="000F46"/>
                </a:solidFill>
                <a:latin typeface="Corbel"/>
                <a:ea typeface="Corbel"/>
                <a:cs typeface="Corbel"/>
                <a:sym typeface="Corbel"/>
              </a:defRPr>
            </a:lvl1pPr>
            <a:lvl2pPr marL="914400" marR="0" lvl="1" indent="-342900" algn="l" rtl="0">
              <a:lnSpc>
                <a:spcPct val="90000"/>
              </a:lnSpc>
              <a:spcBef>
                <a:spcPts val="250"/>
              </a:spcBef>
              <a:spcAft>
                <a:spcPts val="0"/>
              </a:spcAft>
              <a:buClr>
                <a:schemeClr val="accent1"/>
              </a:buClr>
              <a:buSzPts val="1800"/>
              <a:buFont typeface="Noto Sans Symbols"/>
              <a:buChar char="●"/>
              <a:defRPr sz="1800" b="0" i="0" u="none" strike="noStrike" cap="none">
                <a:solidFill>
                  <a:srgbClr val="000F46"/>
                </a:solidFill>
                <a:latin typeface="Corbel"/>
                <a:ea typeface="Corbel"/>
                <a:cs typeface="Corbel"/>
                <a:sym typeface="Corbel"/>
              </a:defRPr>
            </a:lvl2pPr>
            <a:lvl3pPr marL="1371600" marR="0" lvl="2" indent="-330200" algn="l" rtl="0">
              <a:lnSpc>
                <a:spcPct val="90000"/>
              </a:lnSpc>
              <a:spcBef>
                <a:spcPts val="250"/>
              </a:spcBef>
              <a:spcAft>
                <a:spcPts val="0"/>
              </a:spcAft>
              <a:buClr>
                <a:schemeClr val="accent1"/>
              </a:buClr>
              <a:buSzPts val="1600"/>
              <a:buFont typeface="Noto Sans Symbols"/>
              <a:buChar char="●"/>
              <a:defRPr sz="1600" b="0" i="0" u="none" strike="noStrike" cap="none">
                <a:solidFill>
                  <a:srgbClr val="000F46"/>
                </a:solidFill>
                <a:latin typeface="Corbel"/>
                <a:ea typeface="Corbel"/>
                <a:cs typeface="Corbel"/>
                <a:sym typeface="Corbel"/>
              </a:defRPr>
            </a:lvl3pPr>
            <a:lvl4pPr marL="1828800" marR="0" lvl="3"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000F46"/>
                </a:solidFill>
                <a:latin typeface="Corbel"/>
                <a:ea typeface="Corbel"/>
                <a:cs typeface="Corbel"/>
                <a:sym typeface="Corbel"/>
              </a:defRPr>
            </a:lvl4pPr>
            <a:lvl5pPr marL="2286000" marR="0" lvl="4"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000F46"/>
                </a:solidFill>
                <a:latin typeface="Corbel"/>
                <a:ea typeface="Corbel"/>
                <a:cs typeface="Corbel"/>
                <a:sym typeface="Corbel"/>
              </a:defRPr>
            </a:lvl5pPr>
            <a:lvl6pPr marL="2743200" marR="0" lvl="5"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6pPr>
            <a:lvl7pPr marL="3200400" marR="0" lvl="6"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7pPr>
            <a:lvl8pPr marL="3657600" marR="0" lvl="7"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8pPr>
            <a:lvl9pPr marL="4114800" marR="0" lvl="8" indent="-317500" algn="l" rtl="0">
              <a:lnSpc>
                <a:spcPct val="90000"/>
              </a:lnSpc>
              <a:spcBef>
                <a:spcPts val="250"/>
              </a:spcBef>
              <a:spcAft>
                <a:spcPts val="25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9pPr>
          </a:lstStyle>
          <a:p>
            <a:endParaRPr/>
          </a:p>
        </p:txBody>
      </p:sp>
      <p:sp>
        <p:nvSpPr>
          <p:cNvPr id="196" name="Google Shape;196;p63"/>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rgbClr val="7F7F7F"/>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97" name="Google Shape;197;p63"/>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rgbClr val="7F7F7F"/>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98" name="Google Shape;198;p63"/>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IN"/>
              <a:t>‹#›</a:t>
            </a:fld>
            <a:endParaRPr/>
          </a:p>
        </p:txBody>
      </p:sp>
      <p:pic>
        <p:nvPicPr>
          <p:cNvPr id="199" name="Google Shape;199;p63"/>
          <p:cNvPicPr preferRelativeResize="0"/>
          <p:nvPr/>
        </p:nvPicPr>
        <p:blipFill rotWithShape="1">
          <a:blip r:embed="rId11">
            <a:alphaModFix/>
          </a:blip>
          <a:srcRect/>
          <a:stretch/>
        </p:blipFill>
        <p:spPr>
          <a:xfrm>
            <a:off x="26938" y="6707875"/>
            <a:ext cx="12192000" cy="17258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ransition spd="slow">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3.xml"/><Relationship Id="rId5" Type="http://schemas.openxmlformats.org/officeDocument/2006/relationships/image" Target="../media/image3.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1.xml"/><Relationship Id="rId1" Type="http://schemas.openxmlformats.org/officeDocument/2006/relationships/slideLayout" Target="../slideLayouts/slideLayout23.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11.wmf"/></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3.xml"/><Relationship Id="rId5" Type="http://schemas.openxmlformats.org/officeDocument/2006/relationships/image" Target="../media/image3.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3.xml"/><Relationship Id="rId5" Type="http://schemas.openxmlformats.org/officeDocument/2006/relationships/image" Target="../media/image3.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3.xml"/><Relationship Id="rId5" Type="http://schemas.openxmlformats.org/officeDocument/2006/relationships/image" Target="../media/image3.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3.xml"/><Relationship Id="rId5" Type="http://schemas.openxmlformats.org/officeDocument/2006/relationships/image" Target="../media/image3.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3.xml"/><Relationship Id="rId5" Type="http://schemas.openxmlformats.org/officeDocument/2006/relationships/image" Target="../media/image3.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3.xml"/><Relationship Id="rId5" Type="http://schemas.openxmlformats.org/officeDocument/2006/relationships/image" Target="../media/image3.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3.xml"/><Relationship Id="rId5" Type="http://schemas.openxmlformats.org/officeDocument/2006/relationships/image" Target="../media/image3.png"/><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3.xml"/><Relationship Id="rId5" Type="http://schemas.openxmlformats.org/officeDocument/2006/relationships/image" Target="../media/image7.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3.xml"/><Relationship Id="rId5" Type="http://schemas.openxmlformats.org/officeDocument/2006/relationships/image" Target="../media/image7.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0"/>
          <p:cNvSpPr txBox="1">
            <a:spLocks noGrp="1"/>
          </p:cNvSpPr>
          <p:nvPr>
            <p:ph type="title"/>
          </p:nvPr>
        </p:nvSpPr>
        <p:spPr>
          <a:xfrm>
            <a:off x="3516922" y="773724"/>
            <a:ext cx="8215531" cy="533165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F46"/>
              </a:buClr>
              <a:buSzPts val="4400"/>
              <a:buFont typeface="Corbel"/>
              <a:buNone/>
            </a:pPr>
            <a:r>
              <a:rPr lang="en-IN">
                <a:latin typeface="Corbel"/>
                <a:ea typeface="Corbel"/>
                <a:cs typeface="Corbel"/>
                <a:sym typeface="Corbel"/>
              </a:rPr>
              <a:t>Dispensation Module</a:t>
            </a:r>
            <a:br>
              <a:rPr lang="en-IN">
                <a:latin typeface="Corbel"/>
                <a:ea typeface="Corbel"/>
                <a:cs typeface="Corbel"/>
                <a:sym typeface="Corbel"/>
              </a:rPr>
            </a:br>
            <a:r>
              <a:rPr lang="en-IN">
                <a:latin typeface="Corbel"/>
                <a:ea typeface="Corbel"/>
                <a:cs typeface="Corbel"/>
                <a:sym typeface="Corbel"/>
              </a:rPr>
              <a:t>v2.1</a:t>
            </a:r>
            <a:br>
              <a:rPr lang="en-IN">
                <a:latin typeface="Corbel"/>
                <a:ea typeface="Corbel"/>
                <a:cs typeface="Corbel"/>
                <a:sym typeface="Corbel"/>
              </a:rPr>
            </a:br>
            <a:br>
              <a:rPr lang="en-IN">
                <a:latin typeface="Corbel"/>
                <a:ea typeface="Corbel"/>
                <a:cs typeface="Corbel"/>
                <a:sym typeface="Corbel"/>
              </a:rPr>
            </a:br>
            <a:br>
              <a:rPr lang="en-IN">
                <a:latin typeface="Corbel"/>
                <a:ea typeface="Corbel"/>
                <a:cs typeface="Corbel"/>
                <a:sym typeface="Corbel"/>
              </a:rPr>
            </a:br>
            <a:br>
              <a:rPr lang="en-IN">
                <a:latin typeface="Corbel"/>
                <a:ea typeface="Corbel"/>
                <a:cs typeface="Corbel"/>
                <a:sym typeface="Corbel"/>
              </a:rPr>
            </a:br>
            <a:r>
              <a:rPr lang="en-IN">
                <a:latin typeface="Corbel"/>
                <a:ea typeface="Corbel"/>
                <a:cs typeface="Corbel"/>
                <a:sym typeface="Corbel"/>
              </a:rPr>
              <a:t>26 March 2022</a:t>
            </a:r>
            <a:endParaRPr>
              <a:latin typeface="Corbel"/>
              <a:ea typeface="Corbel"/>
              <a:cs typeface="Corbel"/>
              <a:sym typeface="Corbel"/>
            </a:endParaRPr>
          </a:p>
        </p:txBody>
      </p:sp>
      <p:pic>
        <p:nvPicPr>
          <p:cNvPr id="3" name="Picture 2">
            <a:extLst>
              <a:ext uri="{FF2B5EF4-FFF2-40B4-BE49-F238E27FC236}">
                <a16:creationId xmlns:a16="http://schemas.microsoft.com/office/drawing/2014/main" id="{E7F7BFFF-2DEE-DFA8-287E-E039774A8CAE}"/>
              </a:ext>
            </a:extLst>
          </p:cNvPr>
          <p:cNvPicPr>
            <a:picLocks noChangeAspect="1"/>
          </p:cNvPicPr>
          <p:nvPr/>
        </p:nvPicPr>
        <p:blipFill>
          <a:blip r:embed="rId3"/>
          <a:stretch>
            <a:fillRect/>
          </a:stretch>
        </p:blipFill>
        <p:spPr>
          <a:xfrm>
            <a:off x="166542" y="100012"/>
            <a:ext cx="2086266" cy="55252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334" name="Google Shape;334;p2"/>
          <p:cNvPicPr preferRelativeResize="0"/>
          <p:nvPr/>
        </p:nvPicPr>
        <p:blipFill rotWithShape="1">
          <a:blip r:embed="rId3">
            <a:alphaModFix/>
          </a:blip>
          <a:srcRect/>
          <a:stretch/>
        </p:blipFill>
        <p:spPr>
          <a:xfrm>
            <a:off x="417019" y="1679075"/>
            <a:ext cx="11418367" cy="4637963"/>
          </a:xfrm>
          <a:prstGeom prst="rect">
            <a:avLst/>
          </a:prstGeom>
          <a:noFill/>
          <a:ln w="12700" cap="flat" cmpd="sng">
            <a:solidFill>
              <a:srgbClr val="0C0C0C"/>
            </a:solidFill>
            <a:prstDash val="solid"/>
            <a:round/>
            <a:headEnd type="none" w="sm" len="sm"/>
            <a:tailEnd type="none" w="sm" len="sm"/>
          </a:ln>
        </p:spPr>
      </p:pic>
      <p:sp>
        <p:nvSpPr>
          <p:cNvPr id="335" name="Google Shape;335;p2"/>
          <p:cNvSpPr/>
          <p:nvPr/>
        </p:nvSpPr>
        <p:spPr>
          <a:xfrm>
            <a:off x="916271" y="649412"/>
            <a:ext cx="792000" cy="26152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IN" sz="1600" b="1" i="0" u="none" strike="noStrike" cap="none">
                <a:solidFill>
                  <a:srgbClr val="000546"/>
                </a:solidFill>
                <a:latin typeface="Corbel"/>
                <a:ea typeface="Corbel"/>
                <a:cs typeface="Corbel"/>
                <a:sym typeface="Corbel"/>
              </a:rPr>
              <a:t>Step 1</a:t>
            </a:r>
            <a:endParaRPr sz="1400" b="0" i="0" u="none" strike="noStrike" cap="none">
              <a:solidFill>
                <a:srgbClr val="000000"/>
              </a:solidFill>
              <a:latin typeface="Corbel"/>
              <a:ea typeface="Corbel"/>
              <a:cs typeface="Corbel"/>
              <a:sym typeface="Corbel"/>
            </a:endParaRPr>
          </a:p>
        </p:txBody>
      </p:sp>
      <p:sp>
        <p:nvSpPr>
          <p:cNvPr id="336" name="Google Shape;336;p2"/>
          <p:cNvSpPr/>
          <p:nvPr/>
        </p:nvSpPr>
        <p:spPr>
          <a:xfrm>
            <a:off x="2770174" y="838530"/>
            <a:ext cx="1689283" cy="756000"/>
          </a:xfrm>
          <a:prstGeom prst="rect">
            <a:avLst/>
          </a:prstGeom>
          <a:solidFill>
            <a:schemeClr val="lt1"/>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7A10"/>
              </a:buClr>
              <a:buSzPts val="1400"/>
              <a:buFont typeface="Arial"/>
              <a:buNone/>
            </a:pPr>
            <a:r>
              <a:rPr lang="en-IN" sz="1400" b="1" i="0" u="none" strike="noStrike" cap="none">
                <a:solidFill>
                  <a:srgbClr val="FE7A10"/>
                </a:solidFill>
                <a:latin typeface="Corbel"/>
                <a:ea typeface="Corbel"/>
                <a:cs typeface="Corbel"/>
                <a:sym typeface="Corbel"/>
              </a:rPr>
              <a:t>Enter Dispensation Details </a:t>
            </a:r>
            <a:endParaRPr sz="1400" b="0" i="0" u="none" strike="noStrike" cap="none">
              <a:solidFill>
                <a:srgbClr val="000000"/>
              </a:solidFill>
              <a:latin typeface="Corbel"/>
              <a:ea typeface="Corbel"/>
              <a:cs typeface="Corbel"/>
              <a:sym typeface="Corbel"/>
            </a:endParaRPr>
          </a:p>
        </p:txBody>
      </p:sp>
      <p:sp>
        <p:nvSpPr>
          <p:cNvPr id="337" name="Google Shape;337;p2"/>
          <p:cNvSpPr/>
          <p:nvPr/>
        </p:nvSpPr>
        <p:spPr>
          <a:xfrm rot="5400000" flipH="1">
            <a:off x="2306345" y="1051858"/>
            <a:ext cx="288000" cy="288000"/>
          </a:xfrm>
          <a:prstGeom prst="triangle">
            <a:avLst>
              <a:gd name="adj" fmla="val 50000"/>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38" name="Google Shape;338;p2"/>
          <p:cNvSpPr/>
          <p:nvPr/>
        </p:nvSpPr>
        <p:spPr>
          <a:xfrm>
            <a:off x="3148175" y="649412"/>
            <a:ext cx="792000" cy="30811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IN" sz="1600" b="1" i="0" u="none" strike="noStrike" cap="none">
                <a:solidFill>
                  <a:srgbClr val="000546"/>
                </a:solidFill>
                <a:latin typeface="Corbel"/>
                <a:ea typeface="Corbel"/>
                <a:cs typeface="Corbel"/>
                <a:sym typeface="Corbel"/>
              </a:rPr>
              <a:t>Step 2</a:t>
            </a:r>
            <a:endParaRPr sz="1400" b="0" i="0" u="none" strike="noStrike" cap="none">
              <a:solidFill>
                <a:srgbClr val="000000"/>
              </a:solidFill>
              <a:latin typeface="Corbel"/>
              <a:ea typeface="Corbel"/>
              <a:cs typeface="Corbel"/>
              <a:sym typeface="Corbel"/>
            </a:endParaRPr>
          </a:p>
        </p:txBody>
      </p:sp>
      <p:sp>
        <p:nvSpPr>
          <p:cNvPr id="339" name="Google Shape;339;p2"/>
          <p:cNvSpPr txBox="1"/>
          <p:nvPr/>
        </p:nvSpPr>
        <p:spPr>
          <a:xfrm>
            <a:off x="2555273" y="-9987"/>
            <a:ext cx="9469427"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200"/>
              <a:buFont typeface="Arial"/>
              <a:buNone/>
            </a:pPr>
            <a:r>
              <a:rPr lang="en-IN" sz="2800" b="1" i="0" u="none" strike="noStrike" cap="none">
                <a:solidFill>
                  <a:schemeClr val="lt1"/>
                </a:solidFill>
                <a:latin typeface="Corbel"/>
                <a:ea typeface="Corbel"/>
                <a:cs typeface="Corbel"/>
                <a:sym typeface="Corbel"/>
              </a:rPr>
              <a:t>Add Dispensation</a:t>
            </a:r>
            <a:endParaRPr sz="2800" b="1" i="0" u="none" strike="noStrike" cap="none">
              <a:solidFill>
                <a:schemeClr val="lt1"/>
              </a:solidFill>
              <a:latin typeface="Corbel"/>
              <a:ea typeface="Corbel"/>
              <a:cs typeface="Corbel"/>
              <a:sym typeface="Corbel"/>
            </a:endParaRPr>
          </a:p>
        </p:txBody>
      </p:sp>
      <p:sp>
        <p:nvSpPr>
          <p:cNvPr id="340" name="Google Shape;340;p2"/>
          <p:cNvSpPr/>
          <p:nvPr/>
        </p:nvSpPr>
        <p:spPr>
          <a:xfrm flipH="1">
            <a:off x="3940175" y="1783648"/>
            <a:ext cx="5108419" cy="1092566"/>
          </a:xfrm>
          <a:prstGeom prst="wedgeRectCallout">
            <a:avLst>
              <a:gd name="adj1" fmla="val 68764"/>
              <a:gd name="adj2" fmla="val 54302"/>
            </a:avLst>
          </a:prstGeom>
          <a:noFill/>
          <a:ln w="28575" cap="flat" cmpd="sng">
            <a:solidFill>
              <a:srgbClr val="FE7A10"/>
            </a:solidFill>
            <a:prstDash val="solid"/>
            <a:round/>
            <a:headEnd type="none" w="sm" len="sm"/>
            <a:tailEnd type="none" w="sm" len="sm"/>
          </a:ln>
        </p:spPr>
        <p:txBody>
          <a:bodyPr spcFirstLastPara="1" wrap="square" lIns="91425" tIns="45700" rIns="91425" bIns="45700" anchor="t" anchorCtr="0">
            <a:spAutoFit/>
          </a:bodyPr>
          <a:lstStyle/>
          <a:p>
            <a:pPr marL="457200" marR="0" lvl="0" indent="-311150" algn="l" rtl="0">
              <a:lnSpc>
                <a:spcPct val="100000"/>
              </a:lnSpc>
              <a:spcBef>
                <a:spcPts val="0"/>
              </a:spcBef>
              <a:spcAft>
                <a:spcPts val="0"/>
              </a:spcAft>
              <a:buClr>
                <a:schemeClr val="dk1"/>
              </a:buClr>
              <a:buSzPts val="1300"/>
              <a:buFont typeface="Calibri"/>
              <a:buAutoNum type="arabicPeriod"/>
            </a:pPr>
            <a:r>
              <a:rPr lang="en-IN" sz="1300" b="0" i="0" u="none" strike="noStrike" cap="none">
                <a:solidFill>
                  <a:schemeClr val="dk1"/>
                </a:solidFill>
                <a:latin typeface="Corbel"/>
                <a:ea typeface="Corbel"/>
                <a:cs typeface="Corbel"/>
                <a:sym typeface="Corbel"/>
              </a:rPr>
              <a:t>Enter the “Date of Prescription”</a:t>
            </a:r>
            <a:endParaRPr sz="1300" b="0" i="0" u="none" strike="noStrike" cap="none">
              <a:solidFill>
                <a:schemeClr val="dk1"/>
              </a:solidFill>
              <a:latin typeface="Corbel"/>
              <a:ea typeface="Corbel"/>
              <a:cs typeface="Corbel"/>
              <a:sym typeface="Corbel"/>
            </a:endParaRPr>
          </a:p>
          <a:p>
            <a:pPr marL="457200" marR="0" lvl="0" indent="-311150" algn="l" rtl="0">
              <a:lnSpc>
                <a:spcPct val="100000"/>
              </a:lnSpc>
              <a:spcBef>
                <a:spcPts val="0"/>
              </a:spcBef>
              <a:spcAft>
                <a:spcPts val="0"/>
              </a:spcAft>
              <a:buClr>
                <a:schemeClr val="dk1"/>
              </a:buClr>
              <a:buSzPts val="1300"/>
              <a:buFont typeface="Calibri"/>
              <a:buAutoNum type="arabicPeriod"/>
            </a:pPr>
            <a:r>
              <a:rPr lang="en-IN" sz="1300" b="0" i="0" u="none" strike="noStrike" cap="none">
                <a:solidFill>
                  <a:schemeClr val="dk1"/>
                </a:solidFill>
                <a:latin typeface="Corbel"/>
                <a:ea typeface="Corbel"/>
                <a:cs typeface="Corbel"/>
                <a:sym typeface="Corbel"/>
              </a:rPr>
              <a:t>Type of Regimen gets auto-populated based on the Test Results</a:t>
            </a:r>
            <a:endParaRPr sz="1300" b="0" i="0" u="none" strike="noStrike" cap="none">
              <a:solidFill>
                <a:schemeClr val="dk1"/>
              </a:solidFill>
              <a:latin typeface="Corbel"/>
              <a:ea typeface="Corbel"/>
              <a:cs typeface="Corbel"/>
              <a:sym typeface="Corbel"/>
            </a:endParaRPr>
          </a:p>
          <a:p>
            <a:pPr marL="457200" marR="0" lvl="0" indent="-311150" algn="l" rtl="0">
              <a:lnSpc>
                <a:spcPct val="100000"/>
              </a:lnSpc>
              <a:spcBef>
                <a:spcPts val="0"/>
              </a:spcBef>
              <a:spcAft>
                <a:spcPts val="0"/>
              </a:spcAft>
              <a:buClr>
                <a:schemeClr val="dk1"/>
              </a:buClr>
              <a:buSzPts val="1300"/>
              <a:buFont typeface="Calibri"/>
              <a:buAutoNum type="arabicPeriod"/>
            </a:pPr>
            <a:r>
              <a:rPr lang="en-IN" sz="1300" b="0" i="0" u="none" strike="noStrike" cap="none">
                <a:solidFill>
                  <a:schemeClr val="dk1"/>
                </a:solidFill>
                <a:latin typeface="Corbel"/>
                <a:ea typeface="Corbel"/>
                <a:cs typeface="Corbel"/>
                <a:sym typeface="Corbel"/>
              </a:rPr>
              <a:t>Enter the “Date of  Dispensation”</a:t>
            </a:r>
            <a:endParaRPr sz="1300" b="0" i="0" u="none" strike="noStrike" cap="none">
              <a:solidFill>
                <a:schemeClr val="dk1"/>
              </a:solidFill>
              <a:latin typeface="Corbel"/>
              <a:ea typeface="Corbel"/>
              <a:cs typeface="Corbel"/>
              <a:sym typeface="Corbel"/>
            </a:endParaRPr>
          </a:p>
          <a:p>
            <a:pPr marL="457200" marR="0" lvl="0" indent="-311150" algn="l" rtl="0">
              <a:lnSpc>
                <a:spcPct val="100000"/>
              </a:lnSpc>
              <a:spcBef>
                <a:spcPts val="0"/>
              </a:spcBef>
              <a:spcAft>
                <a:spcPts val="0"/>
              </a:spcAft>
              <a:buClr>
                <a:schemeClr val="dk1"/>
              </a:buClr>
              <a:buSzPts val="1300"/>
              <a:buFont typeface="Calibri"/>
              <a:buAutoNum type="arabicPeriod"/>
            </a:pPr>
            <a:r>
              <a:rPr lang="en-IN" sz="1300" b="0" i="0" u="none" strike="noStrike" cap="none">
                <a:solidFill>
                  <a:schemeClr val="dk1"/>
                </a:solidFill>
                <a:latin typeface="Corbel"/>
                <a:ea typeface="Corbel"/>
                <a:cs typeface="Corbel"/>
                <a:sym typeface="Corbel"/>
              </a:rPr>
              <a:t>“Weight Band” is getting auto-populated based on the patients’ primary data</a:t>
            </a:r>
            <a:endParaRPr sz="1300" b="0" i="0" u="none" strike="noStrike" cap="none">
              <a:solidFill>
                <a:schemeClr val="dk1"/>
              </a:solidFill>
              <a:latin typeface="Corbel"/>
              <a:ea typeface="Corbel"/>
              <a:cs typeface="Corbel"/>
              <a:sym typeface="Corbel"/>
            </a:endParaRPr>
          </a:p>
        </p:txBody>
      </p:sp>
      <p:pic>
        <p:nvPicPr>
          <p:cNvPr id="341" name="Google Shape;341;p2"/>
          <p:cNvPicPr preferRelativeResize="0"/>
          <p:nvPr/>
        </p:nvPicPr>
        <p:blipFill rotWithShape="1">
          <a:blip r:embed="rId4">
            <a:alphaModFix/>
          </a:blip>
          <a:srcRect/>
          <a:stretch/>
        </p:blipFill>
        <p:spPr>
          <a:xfrm>
            <a:off x="3864487" y="5765779"/>
            <a:ext cx="1692686" cy="437217"/>
          </a:xfrm>
          <a:prstGeom prst="rect">
            <a:avLst/>
          </a:prstGeom>
          <a:noFill/>
          <a:ln>
            <a:noFill/>
          </a:ln>
        </p:spPr>
      </p:pic>
      <p:sp>
        <p:nvSpPr>
          <p:cNvPr id="342" name="Google Shape;342;p2"/>
          <p:cNvSpPr/>
          <p:nvPr/>
        </p:nvSpPr>
        <p:spPr>
          <a:xfrm>
            <a:off x="582515" y="812613"/>
            <a:ext cx="1548000" cy="766490"/>
          </a:xfrm>
          <a:prstGeom prst="rect">
            <a:avLst/>
          </a:prstGeom>
          <a:solidFill>
            <a:schemeClr val="lt1"/>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7A10"/>
              </a:buClr>
              <a:buSzPts val="1400"/>
              <a:buFont typeface="Arial"/>
              <a:buNone/>
            </a:pPr>
            <a:r>
              <a:rPr lang="en-IN" sz="1400" b="1" i="0" u="none" strike="noStrike" cap="none">
                <a:solidFill>
                  <a:srgbClr val="FE7A10"/>
                </a:solidFill>
                <a:latin typeface="Corbel"/>
                <a:ea typeface="Corbel"/>
                <a:cs typeface="Corbel"/>
                <a:sym typeface="Corbel"/>
              </a:rPr>
              <a:t>Click on Dispensation</a:t>
            </a:r>
            <a:endParaRPr sz="1400" b="0" i="0" u="none" strike="noStrike" cap="none">
              <a:solidFill>
                <a:srgbClr val="000000"/>
              </a:solidFill>
              <a:latin typeface="Corbel"/>
              <a:ea typeface="Corbel"/>
              <a:cs typeface="Corbel"/>
              <a:sym typeface="Corbel"/>
            </a:endParaRPr>
          </a:p>
        </p:txBody>
      </p:sp>
      <p:sp>
        <p:nvSpPr>
          <p:cNvPr id="343" name="Google Shape;343;p2"/>
          <p:cNvSpPr/>
          <p:nvPr/>
        </p:nvSpPr>
        <p:spPr>
          <a:xfrm>
            <a:off x="914480" y="649412"/>
            <a:ext cx="792000" cy="26152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IN" sz="1600" b="1" i="0" u="none" strike="noStrike" cap="none">
                <a:solidFill>
                  <a:srgbClr val="000546"/>
                </a:solidFill>
                <a:latin typeface="Corbel"/>
                <a:ea typeface="Corbel"/>
                <a:cs typeface="Corbel"/>
                <a:sym typeface="Corbel"/>
              </a:rPr>
              <a:t>Step 1</a:t>
            </a:r>
            <a:endParaRPr sz="1400" b="0" i="0" u="none" strike="noStrike" cap="none">
              <a:solidFill>
                <a:srgbClr val="000000"/>
              </a:solidFill>
              <a:latin typeface="Corbel"/>
              <a:ea typeface="Corbel"/>
              <a:cs typeface="Corbel"/>
              <a:sym typeface="Corbel"/>
            </a:endParaRPr>
          </a:p>
        </p:txBody>
      </p:sp>
      <p:sp>
        <p:nvSpPr>
          <p:cNvPr id="344" name="Google Shape;344;p2"/>
          <p:cNvSpPr/>
          <p:nvPr/>
        </p:nvSpPr>
        <p:spPr>
          <a:xfrm>
            <a:off x="914480" y="650145"/>
            <a:ext cx="792000" cy="26152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IN" sz="1600" b="1" i="0" u="none" strike="noStrike" cap="none">
                <a:solidFill>
                  <a:srgbClr val="000546"/>
                </a:solidFill>
                <a:latin typeface="Corbel"/>
                <a:ea typeface="Corbel"/>
                <a:cs typeface="Corbel"/>
                <a:sym typeface="Corbel"/>
              </a:rPr>
              <a:t>Step 1</a:t>
            </a:r>
            <a:endParaRPr sz="1400" b="0" i="0" u="none" strike="noStrike" cap="none">
              <a:solidFill>
                <a:srgbClr val="000000"/>
              </a:solidFill>
              <a:latin typeface="Corbel"/>
              <a:ea typeface="Corbel"/>
              <a:cs typeface="Corbel"/>
              <a:sym typeface="Corbel"/>
            </a:endParaRPr>
          </a:p>
        </p:txBody>
      </p:sp>
      <p:sp>
        <p:nvSpPr>
          <p:cNvPr id="345" name="Google Shape;345;p2"/>
          <p:cNvSpPr/>
          <p:nvPr/>
        </p:nvSpPr>
        <p:spPr>
          <a:xfrm>
            <a:off x="5451575" y="3295050"/>
            <a:ext cx="288000" cy="2616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IN" sz="1400" b="1" i="0" u="none" strike="noStrike" cap="none">
                <a:solidFill>
                  <a:srgbClr val="000000"/>
                </a:solidFill>
                <a:latin typeface="Corbel"/>
                <a:ea typeface="Corbel"/>
                <a:cs typeface="Corbel"/>
                <a:sym typeface="Corbel"/>
              </a:rPr>
              <a:t>1</a:t>
            </a:r>
            <a:endParaRPr sz="1400" b="1" i="0" u="none" strike="noStrike" cap="none">
              <a:solidFill>
                <a:srgbClr val="000000"/>
              </a:solidFill>
              <a:latin typeface="Corbel"/>
              <a:ea typeface="Corbel"/>
              <a:cs typeface="Corbel"/>
              <a:sym typeface="Corbel"/>
            </a:endParaRPr>
          </a:p>
        </p:txBody>
      </p:sp>
      <p:sp>
        <p:nvSpPr>
          <p:cNvPr id="346" name="Google Shape;346;p2"/>
          <p:cNvSpPr/>
          <p:nvPr/>
        </p:nvSpPr>
        <p:spPr>
          <a:xfrm>
            <a:off x="10023575" y="3295050"/>
            <a:ext cx="288000" cy="2616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IN" sz="1400" b="1" i="0" u="none" strike="noStrike" cap="none">
                <a:solidFill>
                  <a:srgbClr val="000000"/>
                </a:solidFill>
                <a:latin typeface="Corbel"/>
                <a:ea typeface="Corbel"/>
                <a:cs typeface="Corbel"/>
                <a:sym typeface="Corbel"/>
              </a:rPr>
              <a:t>2</a:t>
            </a:r>
            <a:endParaRPr sz="1400" b="1" i="0" u="none" strike="noStrike" cap="none">
              <a:solidFill>
                <a:srgbClr val="000000"/>
              </a:solidFill>
              <a:latin typeface="Corbel"/>
              <a:ea typeface="Corbel"/>
              <a:cs typeface="Corbel"/>
              <a:sym typeface="Corbel"/>
            </a:endParaRPr>
          </a:p>
        </p:txBody>
      </p:sp>
      <p:sp>
        <p:nvSpPr>
          <p:cNvPr id="347" name="Google Shape;347;p2"/>
          <p:cNvSpPr/>
          <p:nvPr/>
        </p:nvSpPr>
        <p:spPr>
          <a:xfrm>
            <a:off x="5451575" y="3599850"/>
            <a:ext cx="288000" cy="2616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IN" sz="1400" b="1" i="0" u="none" strike="noStrike" cap="none">
                <a:solidFill>
                  <a:srgbClr val="000000"/>
                </a:solidFill>
                <a:latin typeface="Corbel"/>
                <a:ea typeface="Corbel"/>
                <a:cs typeface="Corbel"/>
                <a:sym typeface="Corbel"/>
              </a:rPr>
              <a:t>3</a:t>
            </a:r>
            <a:endParaRPr sz="1400" b="1" i="0" u="none" strike="noStrike" cap="none">
              <a:solidFill>
                <a:srgbClr val="000000"/>
              </a:solidFill>
              <a:latin typeface="Corbel"/>
              <a:ea typeface="Corbel"/>
              <a:cs typeface="Corbel"/>
              <a:sym typeface="Corbel"/>
            </a:endParaRPr>
          </a:p>
        </p:txBody>
      </p:sp>
      <p:sp>
        <p:nvSpPr>
          <p:cNvPr id="348" name="Google Shape;348;p2"/>
          <p:cNvSpPr/>
          <p:nvPr/>
        </p:nvSpPr>
        <p:spPr>
          <a:xfrm>
            <a:off x="10023575" y="3599850"/>
            <a:ext cx="288000" cy="2616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IN" sz="1400" b="1" i="0" u="none" strike="noStrike" cap="none">
                <a:solidFill>
                  <a:srgbClr val="000000"/>
                </a:solidFill>
                <a:latin typeface="Corbel"/>
                <a:ea typeface="Corbel"/>
                <a:cs typeface="Corbel"/>
                <a:sym typeface="Corbel"/>
              </a:rPr>
              <a:t>4</a:t>
            </a:r>
            <a:endParaRPr sz="1400" b="1" i="0" u="none" strike="noStrike" cap="none">
              <a:solidFill>
                <a:srgbClr val="000000"/>
              </a:solidFill>
              <a:latin typeface="Corbel"/>
              <a:ea typeface="Corbel"/>
              <a:cs typeface="Corbel"/>
              <a:sym typeface="Corbel"/>
            </a:endParaRPr>
          </a:p>
        </p:txBody>
      </p:sp>
      <p:sp>
        <p:nvSpPr>
          <p:cNvPr id="349" name="Google Shape;349;p2"/>
          <p:cNvSpPr/>
          <p:nvPr/>
        </p:nvSpPr>
        <p:spPr>
          <a:xfrm flipH="1">
            <a:off x="2982366" y="4245776"/>
            <a:ext cx="3991500" cy="276959"/>
          </a:xfrm>
          <a:prstGeom prst="wedgeRectCallout">
            <a:avLst>
              <a:gd name="adj1" fmla="val 58683"/>
              <a:gd name="adj2" fmla="val -108748"/>
            </a:avLst>
          </a:prstGeom>
          <a:noFill/>
          <a:ln w="28575" cap="flat" cmpd="sng">
            <a:solidFill>
              <a:srgbClr val="FE7A1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IN" sz="1200" b="1" i="0" u="none" strike="noStrike" cap="none">
                <a:solidFill>
                  <a:schemeClr val="dk1"/>
                </a:solidFill>
                <a:latin typeface="Corbel"/>
                <a:ea typeface="Corbel"/>
                <a:cs typeface="Corbel"/>
                <a:sym typeface="Corbel"/>
              </a:rPr>
              <a:t>5</a:t>
            </a:r>
            <a:r>
              <a:rPr lang="en-IN" sz="1200" b="0" i="0" u="none" strike="noStrike" cap="none">
                <a:solidFill>
                  <a:schemeClr val="dk1"/>
                </a:solidFill>
                <a:latin typeface="Corbel"/>
                <a:ea typeface="Corbel"/>
                <a:cs typeface="Corbel"/>
                <a:sym typeface="Corbel"/>
              </a:rPr>
              <a:t>. Phase also gets auto-populated based on the Test Results</a:t>
            </a:r>
            <a:endParaRPr sz="1200" b="0" i="0" u="none" strike="noStrike" cap="none">
              <a:solidFill>
                <a:schemeClr val="dk1"/>
              </a:solidFill>
              <a:latin typeface="Corbel"/>
              <a:ea typeface="Corbel"/>
              <a:cs typeface="Corbel"/>
              <a:sym typeface="Corbel"/>
            </a:endParaRPr>
          </a:p>
        </p:txBody>
      </p:sp>
      <p:sp>
        <p:nvSpPr>
          <p:cNvPr id="350" name="Google Shape;350;p2"/>
          <p:cNvSpPr/>
          <p:nvPr/>
        </p:nvSpPr>
        <p:spPr>
          <a:xfrm flipH="1">
            <a:off x="7994326" y="4477883"/>
            <a:ext cx="2820600" cy="292347"/>
          </a:xfrm>
          <a:prstGeom prst="wedgeRectCallout">
            <a:avLst>
              <a:gd name="adj1" fmla="val 3209"/>
              <a:gd name="adj2" fmla="val -142271"/>
            </a:avLst>
          </a:prstGeom>
          <a:noFill/>
          <a:ln w="28575" cap="flat" cmpd="sng">
            <a:solidFill>
              <a:srgbClr val="FE7A1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IN" sz="1300" b="1" i="0" u="none" strike="noStrike" cap="none">
                <a:solidFill>
                  <a:srgbClr val="000000"/>
                </a:solidFill>
                <a:latin typeface="Corbel"/>
                <a:ea typeface="Corbel"/>
                <a:cs typeface="Corbel"/>
                <a:sym typeface="Corbel"/>
              </a:rPr>
              <a:t>6.</a:t>
            </a:r>
            <a:r>
              <a:rPr lang="en-IN" sz="1300" b="0" i="0" u="none" strike="noStrike" cap="none">
                <a:solidFill>
                  <a:srgbClr val="000000"/>
                </a:solidFill>
                <a:latin typeface="Corbel"/>
                <a:ea typeface="Corbel"/>
                <a:cs typeface="Corbel"/>
                <a:sym typeface="Corbel"/>
              </a:rPr>
              <a:t> Enter the “Current Weight”</a:t>
            </a:r>
            <a:endParaRPr sz="1300" b="0" i="0" u="none" strike="noStrike" cap="none">
              <a:solidFill>
                <a:srgbClr val="000000"/>
              </a:solidFill>
              <a:latin typeface="Corbel"/>
              <a:ea typeface="Corbel"/>
              <a:cs typeface="Corbel"/>
              <a:sym typeface="Corbel"/>
            </a:endParaRPr>
          </a:p>
        </p:txBody>
      </p:sp>
      <p:sp>
        <p:nvSpPr>
          <p:cNvPr id="19" name="Google Shape;372;p3">
            <a:extLst>
              <a:ext uri="{FF2B5EF4-FFF2-40B4-BE49-F238E27FC236}">
                <a16:creationId xmlns:a16="http://schemas.microsoft.com/office/drawing/2014/main" id="{F2B380FA-1681-90F8-C749-0C2541114AF1}"/>
              </a:ext>
            </a:extLst>
          </p:cNvPr>
          <p:cNvSpPr/>
          <p:nvPr/>
        </p:nvSpPr>
        <p:spPr>
          <a:xfrm flipH="1">
            <a:off x="10587037" y="3079227"/>
            <a:ext cx="1437662" cy="1092566"/>
          </a:xfrm>
          <a:prstGeom prst="wedgeRectCallout">
            <a:avLst>
              <a:gd name="adj1" fmla="val -4573"/>
              <a:gd name="adj2" fmla="val -99864"/>
            </a:avLst>
          </a:prstGeom>
          <a:noFill/>
          <a:ln w="28575" cap="flat" cmpd="sng">
            <a:solidFill>
              <a:srgbClr val="FE7A1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IN" sz="1300" b="0" i="0" u="none" strike="noStrike" cap="none" dirty="0">
                <a:solidFill>
                  <a:srgbClr val="000000"/>
                </a:solidFill>
                <a:latin typeface="Corbel"/>
                <a:ea typeface="Corbel"/>
                <a:cs typeface="Corbel"/>
                <a:sym typeface="Corbel"/>
              </a:rPr>
              <a:t>Click here to copy medicine / products from the previous Dispensation</a:t>
            </a:r>
            <a:endParaRPr sz="1300" b="0" i="0" u="none" strike="noStrike" cap="none" dirty="0">
              <a:solidFill>
                <a:srgbClr val="000000"/>
              </a:solidFill>
              <a:latin typeface="Corbel"/>
              <a:ea typeface="Corbel"/>
              <a:cs typeface="Corbel"/>
              <a:sym typeface="Corbel"/>
            </a:endParaRPr>
          </a:p>
        </p:txBody>
      </p:sp>
      <p:sp>
        <p:nvSpPr>
          <p:cNvPr id="20" name="Google Shape;373;p3">
            <a:extLst>
              <a:ext uri="{FF2B5EF4-FFF2-40B4-BE49-F238E27FC236}">
                <a16:creationId xmlns:a16="http://schemas.microsoft.com/office/drawing/2014/main" id="{7114F1D1-D86C-F087-49DF-84A0FBB98010}"/>
              </a:ext>
            </a:extLst>
          </p:cNvPr>
          <p:cNvSpPr/>
          <p:nvPr/>
        </p:nvSpPr>
        <p:spPr>
          <a:xfrm>
            <a:off x="9646350" y="2302562"/>
            <a:ext cx="2128631" cy="351693"/>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pic>
        <p:nvPicPr>
          <p:cNvPr id="2" name="Picture 1">
            <a:extLst>
              <a:ext uri="{FF2B5EF4-FFF2-40B4-BE49-F238E27FC236}">
                <a16:creationId xmlns:a16="http://schemas.microsoft.com/office/drawing/2014/main" id="{4376265C-F951-FD11-3ACE-4920FAB9D8B2}"/>
              </a:ext>
            </a:extLst>
          </p:cNvPr>
          <p:cNvPicPr>
            <a:picLocks noChangeAspect="1"/>
          </p:cNvPicPr>
          <p:nvPr/>
        </p:nvPicPr>
        <p:blipFill>
          <a:blip r:embed="rId5"/>
          <a:stretch>
            <a:fillRect/>
          </a:stretch>
        </p:blipFill>
        <p:spPr>
          <a:xfrm>
            <a:off x="166542" y="100012"/>
            <a:ext cx="2086266" cy="5525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0"/>
                                        </p:tgtEl>
                                        <p:attrNameLst>
                                          <p:attrName>style.visibility</p:attrName>
                                        </p:attrNameLst>
                                      </p:cBhvr>
                                      <p:to>
                                        <p:strVal val="visible"/>
                                      </p:to>
                                    </p:set>
                                    <p:animEffect transition="in" filter="fade">
                                      <p:cBhvr>
                                        <p:cTn id="7" dur="1000"/>
                                        <p:tgtEl>
                                          <p:spTgt spid="3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5"/>
                                        </p:tgtEl>
                                        <p:attrNameLst>
                                          <p:attrName>style.visibility</p:attrName>
                                        </p:attrNameLst>
                                      </p:cBhvr>
                                      <p:to>
                                        <p:strVal val="visible"/>
                                      </p:to>
                                    </p:set>
                                    <p:animEffect transition="in" filter="fade">
                                      <p:cBhvr>
                                        <p:cTn id="12" dur="1000"/>
                                        <p:tgtEl>
                                          <p:spTgt spid="34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6"/>
                                        </p:tgtEl>
                                        <p:attrNameLst>
                                          <p:attrName>style.visibility</p:attrName>
                                        </p:attrNameLst>
                                      </p:cBhvr>
                                      <p:to>
                                        <p:strVal val="visible"/>
                                      </p:to>
                                    </p:set>
                                    <p:animEffect transition="in" filter="fade">
                                      <p:cBhvr>
                                        <p:cTn id="17" dur="1000"/>
                                        <p:tgtEl>
                                          <p:spTgt spid="34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7"/>
                                        </p:tgtEl>
                                        <p:attrNameLst>
                                          <p:attrName>style.visibility</p:attrName>
                                        </p:attrNameLst>
                                      </p:cBhvr>
                                      <p:to>
                                        <p:strVal val="visible"/>
                                      </p:to>
                                    </p:set>
                                    <p:animEffect transition="in" filter="fade">
                                      <p:cBhvr>
                                        <p:cTn id="22" dur="1000"/>
                                        <p:tgtEl>
                                          <p:spTgt spid="34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8"/>
                                        </p:tgtEl>
                                        <p:attrNameLst>
                                          <p:attrName>style.visibility</p:attrName>
                                        </p:attrNameLst>
                                      </p:cBhvr>
                                      <p:to>
                                        <p:strVal val="visible"/>
                                      </p:to>
                                    </p:set>
                                    <p:animEffect transition="in" filter="fade">
                                      <p:cBhvr>
                                        <p:cTn id="27" dur="1000"/>
                                        <p:tgtEl>
                                          <p:spTgt spid="34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49"/>
                                        </p:tgtEl>
                                        <p:attrNameLst>
                                          <p:attrName>style.visibility</p:attrName>
                                        </p:attrNameLst>
                                      </p:cBhvr>
                                      <p:to>
                                        <p:strVal val="visible"/>
                                      </p:to>
                                    </p:set>
                                    <p:animEffect transition="in" filter="fade">
                                      <p:cBhvr>
                                        <p:cTn id="32" dur="1000"/>
                                        <p:tgtEl>
                                          <p:spTgt spid="34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50"/>
                                        </p:tgtEl>
                                        <p:attrNameLst>
                                          <p:attrName>style.visibility</p:attrName>
                                        </p:attrNameLst>
                                      </p:cBhvr>
                                      <p:to>
                                        <p:strVal val="visible"/>
                                      </p:to>
                                    </p:set>
                                    <p:animEffect transition="in" filter="fade">
                                      <p:cBhvr>
                                        <p:cTn id="37" dur="1000"/>
                                        <p:tgtEl>
                                          <p:spTgt spid="35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123D0345-C268-3013-AB9C-CB8B82EE3873}"/>
              </a:ext>
            </a:extLst>
          </p:cNvPr>
          <p:cNvGraphicFramePr>
            <a:graphicFrameLocks noChangeAspect="1"/>
          </p:cNvGraphicFramePr>
          <p:nvPr>
            <p:extLst>
              <p:ext uri="{D42A27DB-BD31-4B8C-83A1-F6EECF244321}">
                <p14:modId xmlns:p14="http://schemas.microsoft.com/office/powerpoint/2010/main" val="1022899519"/>
              </p:ext>
            </p:extLst>
          </p:nvPr>
        </p:nvGraphicFramePr>
        <p:xfrm>
          <a:off x="554038" y="1841500"/>
          <a:ext cx="10669587" cy="4591050"/>
        </p:xfrm>
        <a:graphic>
          <a:graphicData uri="http://schemas.openxmlformats.org/presentationml/2006/ole">
            <mc:AlternateContent xmlns:mc="http://schemas.openxmlformats.org/markup-compatibility/2006">
              <mc:Choice xmlns:v="urn:schemas-microsoft-com:vml" Requires="v">
                <p:oleObj name="Bitmap Image" r:id="rId3" imgW="12715920" imgH="5057640" progId="PBrush">
                  <p:embed/>
                </p:oleObj>
              </mc:Choice>
              <mc:Fallback>
                <p:oleObj name="Bitmap Image" r:id="rId3" imgW="12715920" imgH="5057640" progId="PBrush">
                  <p:embed/>
                  <p:pic>
                    <p:nvPicPr>
                      <p:cNvPr id="4" name="Object 3">
                        <a:extLst>
                          <a:ext uri="{FF2B5EF4-FFF2-40B4-BE49-F238E27FC236}">
                            <a16:creationId xmlns:a16="http://schemas.microsoft.com/office/drawing/2014/main" id="{123D0345-C268-3013-AB9C-CB8B82EE3873}"/>
                          </a:ext>
                        </a:extLst>
                      </p:cNvPr>
                      <p:cNvPicPr/>
                      <p:nvPr/>
                    </p:nvPicPr>
                    <p:blipFill>
                      <a:blip r:embed="rId4"/>
                      <a:stretch>
                        <a:fillRect/>
                      </a:stretch>
                    </p:blipFill>
                    <p:spPr>
                      <a:xfrm>
                        <a:off x="554038" y="1841500"/>
                        <a:ext cx="10669587" cy="4591050"/>
                      </a:xfrm>
                      <a:prstGeom prst="rect">
                        <a:avLst/>
                      </a:prstGeom>
                      <a:ln w="12700">
                        <a:solidFill>
                          <a:schemeClr val="tx1"/>
                        </a:solidFill>
                      </a:ln>
                    </p:spPr>
                  </p:pic>
                </p:oleObj>
              </mc:Fallback>
            </mc:AlternateContent>
          </a:graphicData>
        </a:graphic>
      </p:graphicFrame>
      <p:sp>
        <p:nvSpPr>
          <p:cNvPr id="356" name="Google Shape;356;p3"/>
          <p:cNvSpPr/>
          <p:nvPr/>
        </p:nvSpPr>
        <p:spPr>
          <a:xfrm>
            <a:off x="916271" y="649412"/>
            <a:ext cx="792000" cy="26152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IN" sz="1600" b="1" i="0" u="none" strike="noStrike" cap="none">
                <a:solidFill>
                  <a:srgbClr val="000546"/>
                </a:solidFill>
                <a:latin typeface="Corbel"/>
                <a:ea typeface="Corbel"/>
                <a:cs typeface="Corbel"/>
                <a:sym typeface="Corbel"/>
              </a:rPr>
              <a:t>Step 1</a:t>
            </a:r>
            <a:endParaRPr sz="1400" b="0" i="0" u="none" strike="noStrike" cap="none">
              <a:solidFill>
                <a:srgbClr val="000000"/>
              </a:solidFill>
              <a:latin typeface="Corbel"/>
              <a:ea typeface="Corbel"/>
              <a:cs typeface="Corbel"/>
              <a:sym typeface="Corbel"/>
            </a:endParaRPr>
          </a:p>
        </p:txBody>
      </p:sp>
      <p:sp>
        <p:nvSpPr>
          <p:cNvPr id="357" name="Google Shape;357;p3"/>
          <p:cNvSpPr/>
          <p:nvPr/>
        </p:nvSpPr>
        <p:spPr>
          <a:xfrm rot="5400000" flipH="1">
            <a:off x="2274515" y="1043034"/>
            <a:ext cx="288000" cy="288000"/>
          </a:xfrm>
          <a:prstGeom prst="triangle">
            <a:avLst>
              <a:gd name="adj" fmla="val 50000"/>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58" name="Google Shape;358;p3"/>
          <p:cNvSpPr txBox="1"/>
          <p:nvPr/>
        </p:nvSpPr>
        <p:spPr>
          <a:xfrm>
            <a:off x="2558387" y="-9624"/>
            <a:ext cx="9469427"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200"/>
              <a:buFont typeface="Arial"/>
              <a:buNone/>
            </a:pPr>
            <a:r>
              <a:rPr lang="en-IN" sz="2800" b="1" i="0" u="none" strike="noStrike" cap="none">
                <a:solidFill>
                  <a:schemeClr val="lt1"/>
                </a:solidFill>
                <a:latin typeface="Corbel"/>
                <a:ea typeface="Corbel"/>
                <a:cs typeface="Corbel"/>
                <a:sym typeface="Corbel"/>
              </a:rPr>
              <a:t>Add Dispensation</a:t>
            </a:r>
            <a:endParaRPr sz="2800" b="1" i="0" u="none" strike="noStrike" cap="none">
              <a:solidFill>
                <a:schemeClr val="lt1"/>
              </a:solidFill>
              <a:latin typeface="Corbel"/>
              <a:ea typeface="Corbel"/>
              <a:cs typeface="Corbel"/>
              <a:sym typeface="Corbel"/>
            </a:endParaRPr>
          </a:p>
        </p:txBody>
      </p:sp>
      <p:sp>
        <p:nvSpPr>
          <p:cNvPr id="359" name="Google Shape;359;p3"/>
          <p:cNvSpPr/>
          <p:nvPr/>
        </p:nvSpPr>
        <p:spPr>
          <a:xfrm flipH="1">
            <a:off x="186875" y="6446082"/>
            <a:ext cx="5270757" cy="307777"/>
          </a:xfrm>
          <a:prstGeom prst="wedgeRectCallout">
            <a:avLst>
              <a:gd name="adj1" fmla="val -23989"/>
              <a:gd name="adj2" fmla="val -70355"/>
            </a:avLst>
          </a:prstGeom>
          <a:noFill/>
          <a:ln w="28575" cap="flat" cmpd="sng">
            <a:solidFill>
              <a:srgbClr val="FE7A1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IN" sz="1400" b="1" i="0" u="none" strike="noStrike" cap="none" dirty="0">
                <a:solidFill>
                  <a:srgbClr val="000000"/>
                </a:solidFill>
                <a:latin typeface="Corbel"/>
                <a:ea typeface="Corbel"/>
                <a:cs typeface="Corbel"/>
                <a:sym typeface="Corbel"/>
              </a:rPr>
              <a:t>9</a:t>
            </a:r>
            <a:r>
              <a:rPr lang="en-IN" sz="1400" b="0" i="0" u="none" strike="noStrike" cap="none" dirty="0">
                <a:solidFill>
                  <a:srgbClr val="000000"/>
                </a:solidFill>
                <a:latin typeface="Corbel"/>
                <a:ea typeface="Corbel"/>
                <a:cs typeface="Corbel"/>
                <a:sym typeface="Corbel"/>
              </a:rPr>
              <a:t>. Select the “Drug Issuing Facility Type” from these three options </a:t>
            </a:r>
            <a:endParaRPr sz="1400" b="0" i="0" u="none" strike="noStrike" cap="none" dirty="0">
              <a:solidFill>
                <a:srgbClr val="000000"/>
              </a:solidFill>
              <a:latin typeface="Corbel"/>
              <a:ea typeface="Corbel"/>
              <a:cs typeface="Corbel"/>
              <a:sym typeface="Corbel"/>
            </a:endParaRPr>
          </a:p>
        </p:txBody>
      </p:sp>
      <p:sp>
        <p:nvSpPr>
          <p:cNvPr id="360" name="Google Shape;360;p3"/>
          <p:cNvSpPr/>
          <p:nvPr/>
        </p:nvSpPr>
        <p:spPr>
          <a:xfrm flipH="1">
            <a:off x="7293100" y="6008865"/>
            <a:ext cx="2312940" cy="692457"/>
          </a:xfrm>
          <a:prstGeom prst="wedgeRectCallout">
            <a:avLst>
              <a:gd name="adj1" fmla="val 61112"/>
              <a:gd name="adj2" fmla="val -50212"/>
            </a:avLst>
          </a:prstGeom>
          <a:noFill/>
          <a:ln w="28575" cap="flat" cmpd="sng">
            <a:solidFill>
              <a:srgbClr val="FE7A1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IN" sz="1300" b="1" i="0" u="none" strike="noStrike" cap="none" dirty="0">
                <a:solidFill>
                  <a:srgbClr val="000000"/>
                </a:solidFill>
                <a:latin typeface="Corbel"/>
                <a:ea typeface="Corbel"/>
                <a:cs typeface="Corbel"/>
                <a:sym typeface="Corbel"/>
              </a:rPr>
              <a:t>10.</a:t>
            </a:r>
            <a:r>
              <a:rPr lang="en-IN" sz="1300" b="0" i="0" u="none" strike="noStrike" cap="none" dirty="0">
                <a:solidFill>
                  <a:srgbClr val="000000"/>
                </a:solidFill>
                <a:latin typeface="Corbel"/>
                <a:ea typeface="Corbel"/>
                <a:cs typeface="Corbel"/>
                <a:sym typeface="Corbel"/>
              </a:rPr>
              <a:t> Select the “Drug Issuing Facility Name” from the drop down option</a:t>
            </a:r>
            <a:endParaRPr sz="1300" b="0" i="0" u="none" strike="noStrike" cap="none" dirty="0">
              <a:solidFill>
                <a:srgbClr val="000000"/>
              </a:solidFill>
              <a:latin typeface="Corbel"/>
              <a:ea typeface="Corbel"/>
              <a:cs typeface="Corbel"/>
              <a:sym typeface="Corbel"/>
            </a:endParaRPr>
          </a:p>
        </p:txBody>
      </p:sp>
      <p:pic>
        <p:nvPicPr>
          <p:cNvPr id="361" name="Google Shape;361;p3"/>
          <p:cNvPicPr preferRelativeResize="0"/>
          <p:nvPr/>
        </p:nvPicPr>
        <p:blipFill rotWithShape="1">
          <a:blip r:embed="rId5">
            <a:alphaModFix/>
          </a:blip>
          <a:srcRect/>
          <a:stretch/>
        </p:blipFill>
        <p:spPr>
          <a:xfrm>
            <a:off x="4172917" y="6008865"/>
            <a:ext cx="1611834" cy="437217"/>
          </a:xfrm>
          <a:prstGeom prst="rect">
            <a:avLst/>
          </a:prstGeom>
          <a:noFill/>
          <a:ln>
            <a:noFill/>
          </a:ln>
        </p:spPr>
      </p:pic>
      <p:sp>
        <p:nvSpPr>
          <p:cNvPr id="362" name="Google Shape;362;p3"/>
          <p:cNvSpPr/>
          <p:nvPr/>
        </p:nvSpPr>
        <p:spPr>
          <a:xfrm>
            <a:off x="582515" y="812613"/>
            <a:ext cx="1548000" cy="766490"/>
          </a:xfrm>
          <a:prstGeom prst="rect">
            <a:avLst/>
          </a:prstGeom>
          <a:solidFill>
            <a:schemeClr val="lt1"/>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7A10"/>
              </a:buClr>
              <a:buSzPts val="1400"/>
              <a:buFont typeface="Arial"/>
              <a:buNone/>
            </a:pPr>
            <a:r>
              <a:rPr lang="en-IN" sz="1400" b="1" i="0" u="none" strike="noStrike" cap="none">
                <a:solidFill>
                  <a:srgbClr val="FE7A10"/>
                </a:solidFill>
                <a:latin typeface="Corbel"/>
                <a:ea typeface="Corbel"/>
                <a:cs typeface="Corbel"/>
                <a:sym typeface="Corbel"/>
              </a:rPr>
              <a:t>Click on Dispensation</a:t>
            </a:r>
            <a:endParaRPr sz="1400" b="0" i="0" u="none" strike="noStrike" cap="none">
              <a:solidFill>
                <a:srgbClr val="000000"/>
              </a:solidFill>
              <a:latin typeface="Corbel"/>
              <a:ea typeface="Corbel"/>
              <a:cs typeface="Corbel"/>
              <a:sym typeface="Corbel"/>
            </a:endParaRPr>
          </a:p>
        </p:txBody>
      </p:sp>
      <p:sp>
        <p:nvSpPr>
          <p:cNvPr id="363" name="Google Shape;363;p3"/>
          <p:cNvSpPr/>
          <p:nvPr/>
        </p:nvSpPr>
        <p:spPr>
          <a:xfrm>
            <a:off x="914480" y="649412"/>
            <a:ext cx="792000" cy="26152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IN" sz="1600" b="1" i="0" u="none" strike="noStrike" cap="none">
                <a:solidFill>
                  <a:srgbClr val="000546"/>
                </a:solidFill>
                <a:latin typeface="Corbel"/>
                <a:ea typeface="Corbel"/>
                <a:cs typeface="Corbel"/>
                <a:sym typeface="Corbel"/>
              </a:rPr>
              <a:t>Step 1</a:t>
            </a:r>
            <a:endParaRPr sz="1400" b="0" i="0" u="none" strike="noStrike" cap="none">
              <a:solidFill>
                <a:srgbClr val="000000"/>
              </a:solidFill>
              <a:latin typeface="Corbel"/>
              <a:ea typeface="Corbel"/>
              <a:cs typeface="Corbel"/>
              <a:sym typeface="Corbel"/>
            </a:endParaRPr>
          </a:p>
        </p:txBody>
      </p:sp>
      <p:sp>
        <p:nvSpPr>
          <p:cNvPr id="364" name="Google Shape;364;p3"/>
          <p:cNvSpPr/>
          <p:nvPr/>
        </p:nvSpPr>
        <p:spPr>
          <a:xfrm flipH="1">
            <a:off x="3072487" y="5304103"/>
            <a:ext cx="1894500" cy="307800"/>
          </a:xfrm>
          <a:prstGeom prst="wedgeRectCallout">
            <a:avLst>
              <a:gd name="adj1" fmla="val 2627"/>
              <a:gd name="adj2" fmla="val -94518"/>
            </a:avLst>
          </a:prstGeom>
          <a:noFill/>
          <a:ln w="28575" cap="flat" cmpd="sng">
            <a:solidFill>
              <a:srgbClr val="FE7A1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IN" sz="1400" b="1" i="0" u="none" strike="noStrike" cap="none">
                <a:solidFill>
                  <a:srgbClr val="000000"/>
                </a:solidFill>
                <a:latin typeface="Corbel"/>
                <a:ea typeface="Corbel"/>
                <a:cs typeface="Corbel"/>
                <a:sym typeface="Corbel"/>
              </a:rPr>
              <a:t>7. </a:t>
            </a:r>
            <a:r>
              <a:rPr lang="en-IN" sz="1400" b="0" i="0" u="none" strike="noStrike" cap="none">
                <a:solidFill>
                  <a:srgbClr val="000000"/>
                </a:solidFill>
                <a:latin typeface="Corbel"/>
                <a:ea typeface="Corbel"/>
                <a:cs typeface="Corbel"/>
                <a:sym typeface="Corbel"/>
              </a:rPr>
              <a:t>Select the State</a:t>
            </a:r>
            <a:endParaRPr sz="1400" b="0" i="0" u="none" strike="noStrike" cap="none">
              <a:solidFill>
                <a:srgbClr val="000000"/>
              </a:solidFill>
              <a:latin typeface="Corbel"/>
              <a:ea typeface="Corbel"/>
              <a:cs typeface="Corbel"/>
              <a:sym typeface="Corbel"/>
            </a:endParaRPr>
          </a:p>
        </p:txBody>
      </p:sp>
      <p:sp>
        <p:nvSpPr>
          <p:cNvPr id="365" name="Google Shape;365;p3"/>
          <p:cNvSpPr/>
          <p:nvPr/>
        </p:nvSpPr>
        <p:spPr>
          <a:xfrm flipH="1">
            <a:off x="6151130" y="5362071"/>
            <a:ext cx="1668296" cy="307800"/>
          </a:xfrm>
          <a:prstGeom prst="wedgeRectCallout">
            <a:avLst>
              <a:gd name="adj1" fmla="val -15751"/>
              <a:gd name="adj2" fmla="val -183141"/>
            </a:avLst>
          </a:prstGeom>
          <a:noFill/>
          <a:ln w="28575" cap="flat" cmpd="sng">
            <a:solidFill>
              <a:srgbClr val="FE7A1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IN" sz="1300" b="1" i="0" u="none" strike="noStrike" cap="none" dirty="0">
                <a:solidFill>
                  <a:srgbClr val="000000"/>
                </a:solidFill>
                <a:latin typeface="Corbel"/>
                <a:ea typeface="Corbel"/>
                <a:cs typeface="Corbel"/>
                <a:sym typeface="Corbel"/>
              </a:rPr>
              <a:t>8</a:t>
            </a:r>
            <a:r>
              <a:rPr lang="en-IN" sz="1300" b="0" i="0" u="none" strike="noStrike" cap="none" dirty="0">
                <a:solidFill>
                  <a:srgbClr val="000000"/>
                </a:solidFill>
                <a:latin typeface="Corbel"/>
                <a:ea typeface="Corbel"/>
                <a:cs typeface="Corbel"/>
                <a:sym typeface="Corbel"/>
              </a:rPr>
              <a:t>. Select the District</a:t>
            </a:r>
            <a:endParaRPr sz="1300" b="0" i="0" u="none" strike="noStrike" cap="none" dirty="0">
              <a:solidFill>
                <a:srgbClr val="000000"/>
              </a:solidFill>
              <a:latin typeface="Corbel"/>
              <a:ea typeface="Corbel"/>
              <a:cs typeface="Corbel"/>
              <a:sym typeface="Corbel"/>
            </a:endParaRPr>
          </a:p>
        </p:txBody>
      </p:sp>
      <p:sp>
        <p:nvSpPr>
          <p:cNvPr id="366" name="Google Shape;366;p3"/>
          <p:cNvSpPr/>
          <p:nvPr/>
        </p:nvSpPr>
        <p:spPr>
          <a:xfrm>
            <a:off x="2694487" y="828254"/>
            <a:ext cx="1548000" cy="756000"/>
          </a:xfrm>
          <a:prstGeom prst="rect">
            <a:avLst/>
          </a:prstGeom>
          <a:solidFill>
            <a:schemeClr val="lt1"/>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7A10"/>
              </a:buClr>
              <a:buSzPts val="1400"/>
              <a:buFont typeface="Arial"/>
              <a:buNone/>
            </a:pPr>
            <a:r>
              <a:rPr lang="en-IN" sz="1400" b="1" i="0" u="none" strike="noStrike" cap="none">
                <a:solidFill>
                  <a:srgbClr val="FE7A10"/>
                </a:solidFill>
                <a:latin typeface="Corbel"/>
                <a:ea typeface="Corbel"/>
                <a:cs typeface="Corbel"/>
                <a:sym typeface="Corbel"/>
              </a:rPr>
              <a:t>Enter Dispensation Details </a:t>
            </a:r>
            <a:endParaRPr sz="1400" b="0" i="0" u="none" strike="noStrike" cap="none">
              <a:solidFill>
                <a:srgbClr val="000000"/>
              </a:solidFill>
              <a:latin typeface="Corbel"/>
              <a:ea typeface="Corbel"/>
              <a:cs typeface="Corbel"/>
              <a:sym typeface="Corbel"/>
            </a:endParaRPr>
          </a:p>
        </p:txBody>
      </p:sp>
      <p:sp>
        <p:nvSpPr>
          <p:cNvPr id="367" name="Google Shape;367;p3"/>
          <p:cNvSpPr/>
          <p:nvPr/>
        </p:nvSpPr>
        <p:spPr>
          <a:xfrm>
            <a:off x="3072487" y="639136"/>
            <a:ext cx="792000" cy="30811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IN" sz="1600" b="1" i="0" u="none" strike="noStrike" cap="none">
                <a:solidFill>
                  <a:srgbClr val="000546"/>
                </a:solidFill>
                <a:latin typeface="Corbel"/>
                <a:ea typeface="Corbel"/>
                <a:cs typeface="Corbel"/>
                <a:sym typeface="Corbel"/>
              </a:rPr>
              <a:t>Step 2</a:t>
            </a:r>
            <a:endParaRPr sz="1400" b="0" i="0" u="none" strike="noStrike" cap="none">
              <a:solidFill>
                <a:srgbClr val="000000"/>
              </a:solidFill>
              <a:latin typeface="Corbel"/>
              <a:ea typeface="Corbel"/>
              <a:cs typeface="Corbel"/>
              <a:sym typeface="Corbel"/>
            </a:endParaRPr>
          </a:p>
        </p:txBody>
      </p:sp>
      <p:sp>
        <p:nvSpPr>
          <p:cNvPr id="368" name="Google Shape;368;p3"/>
          <p:cNvSpPr/>
          <p:nvPr/>
        </p:nvSpPr>
        <p:spPr>
          <a:xfrm>
            <a:off x="5030550" y="849135"/>
            <a:ext cx="1651603" cy="756000"/>
          </a:xfrm>
          <a:prstGeom prst="rect">
            <a:avLst/>
          </a:prstGeom>
          <a:solidFill>
            <a:schemeClr val="lt1"/>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7A10"/>
              </a:buClr>
              <a:buSzPts val="1400"/>
              <a:buFont typeface="Arial"/>
              <a:buNone/>
            </a:pPr>
            <a:r>
              <a:rPr lang="en-IN" sz="1400" b="1" i="0" u="none" strike="noStrike" cap="none">
                <a:solidFill>
                  <a:srgbClr val="FE7A10"/>
                </a:solidFill>
                <a:latin typeface="Corbel"/>
                <a:ea typeface="Corbel"/>
                <a:cs typeface="Corbel"/>
                <a:sym typeface="Corbel"/>
              </a:rPr>
              <a:t>Enter Drug Issuing Facility Details </a:t>
            </a:r>
            <a:endParaRPr sz="1400" b="0" i="0" u="none" strike="noStrike" cap="none">
              <a:solidFill>
                <a:srgbClr val="000000"/>
              </a:solidFill>
              <a:latin typeface="Corbel"/>
              <a:ea typeface="Corbel"/>
              <a:cs typeface="Corbel"/>
              <a:sym typeface="Corbel"/>
            </a:endParaRPr>
          </a:p>
        </p:txBody>
      </p:sp>
      <p:sp>
        <p:nvSpPr>
          <p:cNvPr id="369" name="Google Shape;369;p3"/>
          <p:cNvSpPr/>
          <p:nvPr/>
        </p:nvSpPr>
        <p:spPr>
          <a:xfrm>
            <a:off x="914480" y="650145"/>
            <a:ext cx="792000" cy="26152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IN" sz="1600" b="1" i="0" u="none" strike="noStrike" cap="none">
                <a:solidFill>
                  <a:srgbClr val="000546"/>
                </a:solidFill>
                <a:latin typeface="Corbel"/>
                <a:ea typeface="Corbel"/>
                <a:cs typeface="Corbel"/>
                <a:sym typeface="Corbel"/>
              </a:rPr>
              <a:t>Step 1</a:t>
            </a:r>
            <a:endParaRPr sz="1400" b="0" i="0" u="none" strike="noStrike" cap="none">
              <a:solidFill>
                <a:srgbClr val="000000"/>
              </a:solidFill>
              <a:latin typeface="Corbel"/>
              <a:ea typeface="Corbel"/>
              <a:cs typeface="Corbel"/>
              <a:sym typeface="Corbel"/>
            </a:endParaRPr>
          </a:p>
        </p:txBody>
      </p:sp>
      <p:sp>
        <p:nvSpPr>
          <p:cNvPr id="370" name="Google Shape;370;p3"/>
          <p:cNvSpPr/>
          <p:nvPr/>
        </p:nvSpPr>
        <p:spPr>
          <a:xfrm>
            <a:off x="5457632" y="639136"/>
            <a:ext cx="863616" cy="32826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IN" sz="1600" b="1" i="0" u="none" strike="noStrike" cap="none">
                <a:solidFill>
                  <a:srgbClr val="000546"/>
                </a:solidFill>
                <a:latin typeface="Corbel"/>
                <a:ea typeface="Corbel"/>
                <a:cs typeface="Corbel"/>
                <a:sym typeface="Corbel"/>
              </a:rPr>
              <a:t>Step 3</a:t>
            </a:r>
            <a:endParaRPr sz="1400" b="0" i="0" u="none" strike="noStrike" cap="none">
              <a:solidFill>
                <a:srgbClr val="000000"/>
              </a:solidFill>
              <a:latin typeface="Corbel"/>
              <a:ea typeface="Corbel"/>
              <a:cs typeface="Corbel"/>
              <a:sym typeface="Corbel"/>
            </a:endParaRPr>
          </a:p>
        </p:txBody>
      </p:sp>
      <p:sp>
        <p:nvSpPr>
          <p:cNvPr id="371" name="Google Shape;371;p3"/>
          <p:cNvSpPr/>
          <p:nvPr/>
        </p:nvSpPr>
        <p:spPr>
          <a:xfrm rot="5400000" flipH="1">
            <a:off x="4492519" y="1053253"/>
            <a:ext cx="288000" cy="288000"/>
          </a:xfrm>
          <a:prstGeom prst="triangle">
            <a:avLst>
              <a:gd name="adj" fmla="val 50000"/>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4" name="Google Shape;373;p3">
            <a:extLst>
              <a:ext uri="{FF2B5EF4-FFF2-40B4-BE49-F238E27FC236}">
                <a16:creationId xmlns:a16="http://schemas.microsoft.com/office/drawing/2014/main" id="{199F7AEA-DB11-7F1C-9A07-39C09CFC4402}"/>
              </a:ext>
            </a:extLst>
          </p:cNvPr>
          <p:cNvSpPr/>
          <p:nvPr/>
        </p:nvSpPr>
        <p:spPr>
          <a:xfrm>
            <a:off x="8560501" y="3383572"/>
            <a:ext cx="1655062" cy="302603"/>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2" name="Google Shape;360;p3">
            <a:extLst>
              <a:ext uri="{FF2B5EF4-FFF2-40B4-BE49-F238E27FC236}">
                <a16:creationId xmlns:a16="http://schemas.microsoft.com/office/drawing/2014/main" id="{CA565690-41B6-8CD3-F0CA-2A8931234C51}"/>
              </a:ext>
            </a:extLst>
          </p:cNvPr>
          <p:cNvSpPr/>
          <p:nvPr/>
        </p:nvSpPr>
        <p:spPr>
          <a:xfrm flipH="1">
            <a:off x="9531331" y="3716387"/>
            <a:ext cx="1655061" cy="655588"/>
          </a:xfrm>
          <a:prstGeom prst="wedgeRectCallout">
            <a:avLst>
              <a:gd name="adj1" fmla="val 61112"/>
              <a:gd name="adj2" fmla="val -50212"/>
            </a:avLst>
          </a:prstGeom>
          <a:noFill/>
          <a:ln w="28575" cap="flat" cmpd="sng">
            <a:solidFill>
              <a:srgbClr val="FE7A1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300" b="0" i="0" u="none" strike="noStrike" cap="none" dirty="0">
              <a:solidFill>
                <a:srgbClr val="000000"/>
              </a:solidFill>
              <a:latin typeface="Corbel"/>
              <a:ea typeface="Corbel"/>
              <a:cs typeface="Corbel"/>
              <a:sym typeface="Corbel"/>
            </a:endParaRPr>
          </a:p>
        </p:txBody>
      </p:sp>
      <p:sp>
        <p:nvSpPr>
          <p:cNvPr id="26" name="TextBox 25">
            <a:extLst>
              <a:ext uri="{FF2B5EF4-FFF2-40B4-BE49-F238E27FC236}">
                <a16:creationId xmlns:a16="http://schemas.microsoft.com/office/drawing/2014/main" id="{5B8BB441-90F0-BDB4-06BB-4441AF96381F}"/>
              </a:ext>
            </a:extLst>
          </p:cNvPr>
          <p:cNvSpPr txBox="1"/>
          <p:nvPr/>
        </p:nvSpPr>
        <p:spPr>
          <a:xfrm>
            <a:off x="9531332" y="3673422"/>
            <a:ext cx="1455756" cy="1600438"/>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en-US" sz="1400" i="0" u="none" strike="noStrike" cap="none" dirty="0">
                <a:solidFill>
                  <a:srgbClr val="000000"/>
                </a:solidFill>
                <a:latin typeface="Corbel"/>
                <a:ea typeface="Corbel"/>
                <a:cs typeface="Corbel"/>
                <a:sym typeface="Corbel"/>
              </a:rPr>
              <a:t>The weight band is auto populated and is editable with the other weight band options available in the dropdown</a:t>
            </a:r>
          </a:p>
        </p:txBody>
      </p:sp>
      <p:pic>
        <p:nvPicPr>
          <p:cNvPr id="2" name="Picture 1">
            <a:extLst>
              <a:ext uri="{FF2B5EF4-FFF2-40B4-BE49-F238E27FC236}">
                <a16:creationId xmlns:a16="http://schemas.microsoft.com/office/drawing/2014/main" id="{6E550225-3470-9A80-90D3-CDC7F742A64C}"/>
              </a:ext>
            </a:extLst>
          </p:cNvPr>
          <p:cNvPicPr>
            <a:picLocks noChangeAspect="1"/>
          </p:cNvPicPr>
          <p:nvPr/>
        </p:nvPicPr>
        <p:blipFill>
          <a:blip r:embed="rId6"/>
          <a:stretch>
            <a:fillRect/>
          </a:stretch>
        </p:blipFill>
        <p:spPr>
          <a:xfrm>
            <a:off x="166542" y="100012"/>
            <a:ext cx="2086266" cy="5525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4"/>
                                        </p:tgtEl>
                                        <p:attrNameLst>
                                          <p:attrName>style.visibility</p:attrName>
                                        </p:attrNameLst>
                                      </p:cBhvr>
                                      <p:to>
                                        <p:strVal val="visible"/>
                                      </p:to>
                                    </p:set>
                                    <p:animEffect transition="in" filter="fade">
                                      <p:cBhvr>
                                        <p:cTn id="7" dur="1000"/>
                                        <p:tgtEl>
                                          <p:spTgt spid="3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5"/>
                                        </p:tgtEl>
                                        <p:attrNameLst>
                                          <p:attrName>style.visibility</p:attrName>
                                        </p:attrNameLst>
                                      </p:cBhvr>
                                      <p:to>
                                        <p:strVal val="visible"/>
                                      </p:to>
                                    </p:set>
                                    <p:animEffect transition="in" filter="fade">
                                      <p:cBhvr>
                                        <p:cTn id="12" dur="1000"/>
                                        <p:tgtEl>
                                          <p:spTgt spid="36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9"/>
                                        </p:tgtEl>
                                        <p:attrNameLst>
                                          <p:attrName>style.visibility</p:attrName>
                                        </p:attrNameLst>
                                      </p:cBhvr>
                                      <p:to>
                                        <p:strVal val="visible"/>
                                      </p:to>
                                    </p:set>
                                    <p:animEffect transition="in" filter="fade">
                                      <p:cBhvr>
                                        <p:cTn id="17" dur="1000"/>
                                        <p:tgtEl>
                                          <p:spTgt spid="35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0"/>
                                        </p:tgtEl>
                                        <p:attrNameLst>
                                          <p:attrName>style.visibility</p:attrName>
                                        </p:attrNameLst>
                                      </p:cBhvr>
                                      <p:to>
                                        <p:strVal val="visible"/>
                                      </p:to>
                                    </p:set>
                                    <p:animEffect transition="in" filter="fade">
                                      <p:cBhvr>
                                        <p:cTn id="22" dur="1000"/>
                                        <p:tgtEl>
                                          <p:spTgt spid="36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pic>
        <p:nvPicPr>
          <p:cNvPr id="378" name="Google Shape;378;p45"/>
          <p:cNvPicPr preferRelativeResize="0"/>
          <p:nvPr/>
        </p:nvPicPr>
        <p:blipFill rotWithShape="1">
          <a:blip r:embed="rId3">
            <a:alphaModFix/>
          </a:blip>
          <a:srcRect/>
          <a:stretch/>
        </p:blipFill>
        <p:spPr>
          <a:xfrm>
            <a:off x="407694" y="1697975"/>
            <a:ext cx="11596970" cy="4744954"/>
          </a:xfrm>
          <a:prstGeom prst="rect">
            <a:avLst/>
          </a:prstGeom>
          <a:noFill/>
          <a:ln>
            <a:noFill/>
          </a:ln>
        </p:spPr>
      </p:pic>
      <p:pic>
        <p:nvPicPr>
          <p:cNvPr id="379" name="Google Shape;379;p45"/>
          <p:cNvPicPr preferRelativeResize="0"/>
          <p:nvPr/>
        </p:nvPicPr>
        <p:blipFill rotWithShape="1">
          <a:blip r:embed="rId4">
            <a:alphaModFix/>
          </a:blip>
          <a:srcRect/>
          <a:stretch/>
        </p:blipFill>
        <p:spPr>
          <a:xfrm>
            <a:off x="992370" y="2978870"/>
            <a:ext cx="1865129" cy="450129"/>
          </a:xfrm>
          <a:prstGeom prst="rect">
            <a:avLst/>
          </a:prstGeom>
          <a:noFill/>
          <a:ln>
            <a:noFill/>
          </a:ln>
        </p:spPr>
      </p:pic>
      <p:sp>
        <p:nvSpPr>
          <p:cNvPr id="380" name="Google Shape;380;p45"/>
          <p:cNvSpPr/>
          <p:nvPr/>
        </p:nvSpPr>
        <p:spPr>
          <a:xfrm flipH="1">
            <a:off x="7113514" y="4182860"/>
            <a:ext cx="4911185" cy="1492676"/>
          </a:xfrm>
          <a:prstGeom prst="wedgeRectCallout">
            <a:avLst>
              <a:gd name="adj1" fmla="val 141421"/>
              <a:gd name="adj2" fmla="val -123674"/>
            </a:avLst>
          </a:prstGeom>
          <a:noFill/>
          <a:ln w="28575" cap="flat" cmpd="sng">
            <a:solidFill>
              <a:srgbClr val="FE7A10"/>
            </a:solidFill>
            <a:prstDash val="solid"/>
            <a:round/>
            <a:headEnd type="none" w="sm" len="sm"/>
            <a:tailEnd type="none" w="sm" len="sm"/>
          </a:ln>
        </p:spPr>
        <p:txBody>
          <a:bodyPr spcFirstLastPara="1" wrap="square" lIns="91425" tIns="45700" rIns="91425" bIns="45700" anchor="t" anchorCtr="0">
            <a:spAutoFit/>
          </a:bodyPr>
          <a:lstStyle/>
          <a:p>
            <a:pPr marL="457200" marR="0" lvl="0" indent="-304800" algn="l" rtl="0">
              <a:lnSpc>
                <a:spcPct val="100000"/>
              </a:lnSpc>
              <a:spcBef>
                <a:spcPts val="0"/>
              </a:spcBef>
              <a:spcAft>
                <a:spcPts val="0"/>
              </a:spcAft>
              <a:buClr>
                <a:srgbClr val="000000"/>
              </a:buClr>
              <a:buSzPts val="1200"/>
              <a:buFont typeface="Calibri"/>
              <a:buAutoNum type="arabicPeriod"/>
            </a:pPr>
            <a:r>
              <a:rPr lang="en-IN" sz="1300" b="0" i="0" u="none" strike="noStrike" cap="none">
                <a:solidFill>
                  <a:srgbClr val="000000"/>
                </a:solidFill>
                <a:latin typeface="Corbel"/>
                <a:ea typeface="Corbel"/>
                <a:cs typeface="Corbel"/>
                <a:sym typeface="Corbel"/>
              </a:rPr>
              <a:t>Click on “Add”  if required to add more product(s)</a:t>
            </a:r>
            <a:endParaRPr sz="1300" b="0" i="0" u="none" strike="noStrike" cap="none">
              <a:solidFill>
                <a:srgbClr val="000000"/>
              </a:solidFill>
              <a:latin typeface="Corbel"/>
              <a:ea typeface="Corbel"/>
              <a:cs typeface="Corbel"/>
              <a:sym typeface="Corbel"/>
            </a:endParaRPr>
          </a:p>
          <a:p>
            <a:pPr marL="457200" marR="0" lvl="0" indent="-304800" algn="l" rtl="0">
              <a:lnSpc>
                <a:spcPct val="100000"/>
              </a:lnSpc>
              <a:spcBef>
                <a:spcPts val="0"/>
              </a:spcBef>
              <a:spcAft>
                <a:spcPts val="0"/>
              </a:spcAft>
              <a:buClr>
                <a:srgbClr val="000000"/>
              </a:buClr>
              <a:buSzPts val="1200"/>
              <a:buFont typeface="Calibri"/>
              <a:buAutoNum type="arabicPeriod"/>
            </a:pPr>
            <a:r>
              <a:rPr lang="en-IN" sz="1300" b="0" i="0" u="none" strike="noStrike" cap="none">
                <a:solidFill>
                  <a:schemeClr val="dk1"/>
                </a:solidFill>
                <a:latin typeface="Corbel"/>
                <a:ea typeface="Corbel"/>
                <a:cs typeface="Corbel"/>
                <a:sym typeface="Corbel"/>
              </a:rPr>
              <a:t>Select the “Source” from the list</a:t>
            </a:r>
            <a:endParaRPr sz="1300" b="0" i="0" u="none" strike="noStrike" cap="none">
              <a:solidFill>
                <a:schemeClr val="dk1"/>
              </a:solidFill>
              <a:latin typeface="Corbel"/>
              <a:ea typeface="Corbel"/>
              <a:cs typeface="Corbel"/>
              <a:sym typeface="Corbel"/>
            </a:endParaRPr>
          </a:p>
          <a:p>
            <a:pPr marL="457200" marR="0" lvl="0" indent="-304800" algn="l" rtl="0">
              <a:lnSpc>
                <a:spcPct val="100000"/>
              </a:lnSpc>
              <a:spcBef>
                <a:spcPts val="0"/>
              </a:spcBef>
              <a:spcAft>
                <a:spcPts val="0"/>
              </a:spcAft>
              <a:buClr>
                <a:schemeClr val="dk1"/>
              </a:buClr>
              <a:buSzPts val="1200"/>
              <a:buFont typeface="Calibri"/>
              <a:buAutoNum type="arabicPeriod"/>
            </a:pPr>
            <a:r>
              <a:rPr lang="en-IN" sz="1300" b="0" i="0" u="none" strike="noStrike" cap="none">
                <a:solidFill>
                  <a:schemeClr val="dk1"/>
                </a:solidFill>
                <a:latin typeface="Corbel"/>
                <a:ea typeface="Corbel"/>
                <a:cs typeface="Corbel"/>
                <a:sym typeface="Corbel"/>
              </a:rPr>
              <a:t>Select the prescribed product name from the drop down option, it is a mandatory field. </a:t>
            </a:r>
            <a:endParaRPr sz="1300" b="0" i="0" u="none" strike="noStrike" cap="none">
              <a:solidFill>
                <a:schemeClr val="dk1"/>
              </a:solidFill>
              <a:latin typeface="Corbel"/>
              <a:ea typeface="Corbel"/>
              <a:cs typeface="Corbel"/>
              <a:sym typeface="Corbel"/>
            </a:endParaRPr>
          </a:p>
          <a:p>
            <a:pPr marL="457200" marR="0" lvl="0" indent="-304800" algn="l" rtl="0">
              <a:lnSpc>
                <a:spcPct val="100000"/>
              </a:lnSpc>
              <a:spcBef>
                <a:spcPts val="0"/>
              </a:spcBef>
              <a:spcAft>
                <a:spcPts val="0"/>
              </a:spcAft>
              <a:buClr>
                <a:schemeClr val="dk1"/>
              </a:buClr>
              <a:buSzPts val="1200"/>
              <a:buFont typeface="Calibri"/>
              <a:buAutoNum type="arabicPeriod"/>
            </a:pPr>
            <a:r>
              <a:rPr lang="en-IN" sz="1300" b="0" i="0" u="none" strike="noStrike" cap="none">
                <a:solidFill>
                  <a:schemeClr val="dk1"/>
                </a:solidFill>
                <a:latin typeface="Corbel"/>
                <a:ea typeface="Corbel"/>
                <a:cs typeface="Corbel"/>
                <a:sym typeface="Corbel"/>
              </a:rPr>
              <a:t>It is an auto-populated field based on the chosen product </a:t>
            </a:r>
            <a:endParaRPr sz="1300" b="0" i="0" u="none" strike="noStrike" cap="none">
              <a:solidFill>
                <a:schemeClr val="dk1"/>
              </a:solidFill>
              <a:latin typeface="Corbel"/>
              <a:ea typeface="Corbel"/>
              <a:cs typeface="Corbel"/>
              <a:sym typeface="Corbel"/>
            </a:endParaRPr>
          </a:p>
          <a:p>
            <a:pPr marL="457200" marR="0" lvl="0" indent="-304800" algn="l" rtl="0">
              <a:lnSpc>
                <a:spcPct val="100000"/>
              </a:lnSpc>
              <a:spcBef>
                <a:spcPts val="0"/>
              </a:spcBef>
              <a:spcAft>
                <a:spcPts val="0"/>
              </a:spcAft>
              <a:buClr>
                <a:schemeClr val="dk1"/>
              </a:buClr>
              <a:buSzPts val="1200"/>
              <a:buFont typeface="Calibri"/>
              <a:buAutoNum type="arabicPeriod"/>
            </a:pPr>
            <a:r>
              <a:rPr lang="en-IN" sz="1300" b="0" i="0" u="none" strike="noStrike" cap="none">
                <a:solidFill>
                  <a:schemeClr val="dk1"/>
                </a:solidFill>
                <a:latin typeface="Corbel"/>
                <a:ea typeface="Corbel"/>
                <a:cs typeface="Corbel"/>
                <a:sym typeface="Corbel"/>
              </a:rPr>
              <a:t>Enter the “Quantity” as per the prescription,  it is a mandatory field.</a:t>
            </a:r>
            <a:endParaRPr sz="1300" b="0" i="0" u="none" strike="noStrike" cap="none">
              <a:solidFill>
                <a:schemeClr val="dk1"/>
              </a:solidFill>
              <a:latin typeface="Corbel"/>
              <a:ea typeface="Corbel"/>
              <a:cs typeface="Corbel"/>
              <a:sym typeface="Corbel"/>
            </a:endParaRPr>
          </a:p>
        </p:txBody>
      </p:sp>
      <p:sp>
        <p:nvSpPr>
          <p:cNvPr id="381" name="Google Shape;381;p45"/>
          <p:cNvSpPr txBox="1"/>
          <p:nvPr/>
        </p:nvSpPr>
        <p:spPr>
          <a:xfrm>
            <a:off x="2555273" y="-9987"/>
            <a:ext cx="9469427"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200"/>
              <a:buFont typeface="Arial"/>
              <a:buNone/>
            </a:pPr>
            <a:r>
              <a:rPr lang="en-IN" sz="2800" b="1" i="0" u="none" strike="noStrike" cap="none">
                <a:solidFill>
                  <a:schemeClr val="lt1"/>
                </a:solidFill>
                <a:latin typeface="Corbel"/>
                <a:ea typeface="Corbel"/>
                <a:cs typeface="Corbel"/>
                <a:sym typeface="Corbel"/>
              </a:rPr>
              <a:t>Add Dispensation</a:t>
            </a:r>
            <a:endParaRPr/>
          </a:p>
        </p:txBody>
      </p:sp>
      <p:sp>
        <p:nvSpPr>
          <p:cNvPr id="382" name="Google Shape;382;p45"/>
          <p:cNvSpPr/>
          <p:nvPr/>
        </p:nvSpPr>
        <p:spPr>
          <a:xfrm>
            <a:off x="11371950" y="1567175"/>
            <a:ext cx="288000" cy="2616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IN" sz="1400" b="1" i="0" u="none" strike="noStrike" cap="none">
                <a:solidFill>
                  <a:srgbClr val="000000"/>
                </a:solidFill>
                <a:latin typeface="Corbel"/>
                <a:ea typeface="Corbel"/>
                <a:cs typeface="Corbel"/>
                <a:sym typeface="Corbel"/>
              </a:rPr>
              <a:t>1</a:t>
            </a:r>
            <a:endParaRPr sz="1400" b="1" i="0" u="none" strike="noStrike" cap="none">
              <a:solidFill>
                <a:srgbClr val="000000"/>
              </a:solidFill>
              <a:latin typeface="Corbel"/>
              <a:ea typeface="Corbel"/>
              <a:cs typeface="Corbel"/>
              <a:sym typeface="Corbel"/>
            </a:endParaRPr>
          </a:p>
        </p:txBody>
      </p:sp>
      <p:sp>
        <p:nvSpPr>
          <p:cNvPr id="383" name="Google Shape;383;p45"/>
          <p:cNvSpPr/>
          <p:nvPr/>
        </p:nvSpPr>
        <p:spPr>
          <a:xfrm>
            <a:off x="702227" y="2127300"/>
            <a:ext cx="515400" cy="4617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IN" sz="1400" b="1" i="0" u="none" strike="noStrike" cap="none">
                <a:solidFill>
                  <a:srgbClr val="000000"/>
                </a:solidFill>
                <a:latin typeface="Corbel"/>
                <a:ea typeface="Corbel"/>
                <a:cs typeface="Corbel"/>
                <a:sym typeface="Corbel"/>
              </a:rPr>
              <a:t>*2</a:t>
            </a:r>
            <a:endParaRPr sz="1400" b="1" i="0" u="none" strike="noStrike" cap="none">
              <a:solidFill>
                <a:srgbClr val="000000"/>
              </a:solidFill>
              <a:latin typeface="Corbel"/>
              <a:ea typeface="Corbel"/>
              <a:cs typeface="Corbel"/>
              <a:sym typeface="Corbel"/>
            </a:endParaRPr>
          </a:p>
        </p:txBody>
      </p:sp>
      <p:sp>
        <p:nvSpPr>
          <p:cNvPr id="384" name="Google Shape;384;p45"/>
          <p:cNvSpPr/>
          <p:nvPr/>
        </p:nvSpPr>
        <p:spPr>
          <a:xfrm>
            <a:off x="9692435" y="2101955"/>
            <a:ext cx="288000" cy="2616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IN" sz="1400" b="1" i="0" u="none" strike="noStrike" cap="none">
                <a:solidFill>
                  <a:srgbClr val="000000"/>
                </a:solidFill>
                <a:latin typeface="Corbel"/>
                <a:ea typeface="Corbel"/>
                <a:cs typeface="Corbel"/>
                <a:sym typeface="Corbel"/>
              </a:rPr>
              <a:t>5</a:t>
            </a:r>
            <a:endParaRPr sz="1400" b="1" i="0" u="none" strike="noStrike" cap="none">
              <a:solidFill>
                <a:srgbClr val="000000"/>
              </a:solidFill>
              <a:latin typeface="Corbel"/>
              <a:ea typeface="Corbel"/>
              <a:cs typeface="Corbel"/>
              <a:sym typeface="Corbel"/>
            </a:endParaRPr>
          </a:p>
        </p:txBody>
      </p:sp>
      <p:sp>
        <p:nvSpPr>
          <p:cNvPr id="385" name="Google Shape;385;p45"/>
          <p:cNvSpPr/>
          <p:nvPr/>
        </p:nvSpPr>
        <p:spPr>
          <a:xfrm>
            <a:off x="916271" y="649412"/>
            <a:ext cx="792000" cy="26152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IN" sz="1600" b="1" i="0" u="none" strike="noStrike" cap="none">
                <a:solidFill>
                  <a:srgbClr val="000546"/>
                </a:solidFill>
                <a:latin typeface="Corbel"/>
                <a:ea typeface="Corbel"/>
                <a:cs typeface="Corbel"/>
                <a:sym typeface="Corbel"/>
              </a:rPr>
              <a:t>Step 1</a:t>
            </a:r>
            <a:endParaRPr sz="1400" b="0" i="0" u="none" strike="noStrike" cap="none">
              <a:solidFill>
                <a:srgbClr val="000000"/>
              </a:solidFill>
              <a:latin typeface="Corbel"/>
              <a:ea typeface="Corbel"/>
              <a:cs typeface="Corbel"/>
              <a:sym typeface="Corbel"/>
            </a:endParaRPr>
          </a:p>
        </p:txBody>
      </p:sp>
      <p:sp>
        <p:nvSpPr>
          <p:cNvPr id="386" name="Google Shape;386;p45"/>
          <p:cNvSpPr/>
          <p:nvPr/>
        </p:nvSpPr>
        <p:spPr>
          <a:xfrm rot="5400000" flipH="1">
            <a:off x="2274515" y="1043034"/>
            <a:ext cx="288000" cy="288000"/>
          </a:xfrm>
          <a:prstGeom prst="triangle">
            <a:avLst>
              <a:gd name="adj" fmla="val 50000"/>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87" name="Google Shape;387;p45"/>
          <p:cNvSpPr/>
          <p:nvPr/>
        </p:nvSpPr>
        <p:spPr>
          <a:xfrm>
            <a:off x="582515" y="812613"/>
            <a:ext cx="1548000" cy="766490"/>
          </a:xfrm>
          <a:prstGeom prst="rect">
            <a:avLst/>
          </a:prstGeom>
          <a:solidFill>
            <a:schemeClr val="lt1"/>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7A10"/>
              </a:buClr>
              <a:buSzPts val="1400"/>
              <a:buFont typeface="Arial"/>
              <a:buNone/>
            </a:pPr>
            <a:r>
              <a:rPr lang="en-IN" sz="1400" b="1" i="0" u="none" strike="noStrike" cap="none">
                <a:solidFill>
                  <a:srgbClr val="FE7A10"/>
                </a:solidFill>
                <a:latin typeface="Corbel"/>
                <a:ea typeface="Corbel"/>
                <a:cs typeface="Corbel"/>
                <a:sym typeface="Corbel"/>
              </a:rPr>
              <a:t>Click on Dispensation</a:t>
            </a:r>
            <a:endParaRPr sz="1400" b="0" i="0" u="none" strike="noStrike" cap="none">
              <a:solidFill>
                <a:srgbClr val="000000"/>
              </a:solidFill>
              <a:latin typeface="Corbel"/>
              <a:ea typeface="Corbel"/>
              <a:cs typeface="Corbel"/>
              <a:sym typeface="Corbel"/>
            </a:endParaRPr>
          </a:p>
        </p:txBody>
      </p:sp>
      <p:sp>
        <p:nvSpPr>
          <p:cNvPr id="388" name="Google Shape;388;p45"/>
          <p:cNvSpPr/>
          <p:nvPr/>
        </p:nvSpPr>
        <p:spPr>
          <a:xfrm>
            <a:off x="914480" y="649412"/>
            <a:ext cx="792000" cy="26152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IN" sz="1600" b="1" i="0" u="none" strike="noStrike" cap="none">
                <a:solidFill>
                  <a:srgbClr val="000546"/>
                </a:solidFill>
                <a:latin typeface="Corbel"/>
                <a:ea typeface="Corbel"/>
                <a:cs typeface="Corbel"/>
                <a:sym typeface="Corbel"/>
              </a:rPr>
              <a:t>Step 1</a:t>
            </a:r>
            <a:endParaRPr sz="1400" b="0" i="0" u="none" strike="noStrike" cap="none">
              <a:solidFill>
                <a:srgbClr val="000000"/>
              </a:solidFill>
              <a:latin typeface="Corbel"/>
              <a:ea typeface="Corbel"/>
              <a:cs typeface="Corbel"/>
              <a:sym typeface="Corbel"/>
            </a:endParaRPr>
          </a:p>
        </p:txBody>
      </p:sp>
      <p:sp>
        <p:nvSpPr>
          <p:cNvPr id="389" name="Google Shape;389;p45"/>
          <p:cNvSpPr/>
          <p:nvPr/>
        </p:nvSpPr>
        <p:spPr>
          <a:xfrm>
            <a:off x="2694487" y="828254"/>
            <a:ext cx="1548000" cy="756000"/>
          </a:xfrm>
          <a:prstGeom prst="rect">
            <a:avLst/>
          </a:prstGeom>
          <a:solidFill>
            <a:schemeClr val="lt1"/>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7A10"/>
              </a:buClr>
              <a:buSzPts val="1400"/>
              <a:buFont typeface="Arial"/>
              <a:buNone/>
            </a:pPr>
            <a:r>
              <a:rPr lang="en-IN" sz="1400" b="1" i="0" u="none" strike="noStrike" cap="none">
                <a:solidFill>
                  <a:srgbClr val="FE7A10"/>
                </a:solidFill>
                <a:latin typeface="Corbel"/>
                <a:ea typeface="Corbel"/>
                <a:cs typeface="Corbel"/>
                <a:sym typeface="Corbel"/>
              </a:rPr>
              <a:t>Enter Dispensation Details </a:t>
            </a:r>
            <a:endParaRPr sz="1400" b="0" i="0" u="none" strike="noStrike" cap="none">
              <a:solidFill>
                <a:srgbClr val="000000"/>
              </a:solidFill>
              <a:latin typeface="Corbel"/>
              <a:ea typeface="Corbel"/>
              <a:cs typeface="Corbel"/>
              <a:sym typeface="Corbel"/>
            </a:endParaRPr>
          </a:p>
        </p:txBody>
      </p:sp>
      <p:sp>
        <p:nvSpPr>
          <p:cNvPr id="390" name="Google Shape;390;p45"/>
          <p:cNvSpPr/>
          <p:nvPr/>
        </p:nvSpPr>
        <p:spPr>
          <a:xfrm>
            <a:off x="3072487" y="639136"/>
            <a:ext cx="792000" cy="30811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IN" sz="1600" b="1" i="0" u="none" strike="noStrike" cap="none">
                <a:solidFill>
                  <a:srgbClr val="000546"/>
                </a:solidFill>
                <a:latin typeface="Corbel"/>
                <a:ea typeface="Corbel"/>
                <a:cs typeface="Corbel"/>
                <a:sym typeface="Corbel"/>
              </a:rPr>
              <a:t>Step 2</a:t>
            </a:r>
            <a:endParaRPr sz="1400" b="0" i="0" u="none" strike="noStrike" cap="none">
              <a:solidFill>
                <a:srgbClr val="000000"/>
              </a:solidFill>
              <a:latin typeface="Corbel"/>
              <a:ea typeface="Corbel"/>
              <a:cs typeface="Corbel"/>
              <a:sym typeface="Corbel"/>
            </a:endParaRPr>
          </a:p>
        </p:txBody>
      </p:sp>
      <p:sp>
        <p:nvSpPr>
          <p:cNvPr id="391" name="Google Shape;391;p45"/>
          <p:cNvSpPr/>
          <p:nvPr/>
        </p:nvSpPr>
        <p:spPr>
          <a:xfrm>
            <a:off x="5030550" y="849135"/>
            <a:ext cx="1651603" cy="756000"/>
          </a:xfrm>
          <a:prstGeom prst="rect">
            <a:avLst/>
          </a:prstGeom>
          <a:solidFill>
            <a:schemeClr val="lt1"/>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7A10"/>
              </a:buClr>
              <a:buSzPts val="1400"/>
              <a:buFont typeface="Arial"/>
              <a:buNone/>
            </a:pPr>
            <a:r>
              <a:rPr lang="en-IN" sz="1400" b="1" i="0" u="none" strike="noStrike" cap="none">
                <a:solidFill>
                  <a:srgbClr val="FE7A10"/>
                </a:solidFill>
                <a:latin typeface="Corbel"/>
                <a:ea typeface="Corbel"/>
                <a:cs typeface="Corbel"/>
                <a:sym typeface="Corbel"/>
              </a:rPr>
              <a:t>Enter Drug Issuing Facility Details </a:t>
            </a:r>
            <a:endParaRPr sz="1400" b="0" i="0" u="none" strike="noStrike" cap="none">
              <a:solidFill>
                <a:srgbClr val="000000"/>
              </a:solidFill>
              <a:latin typeface="Corbel"/>
              <a:ea typeface="Corbel"/>
              <a:cs typeface="Corbel"/>
              <a:sym typeface="Corbel"/>
            </a:endParaRPr>
          </a:p>
        </p:txBody>
      </p:sp>
      <p:sp>
        <p:nvSpPr>
          <p:cNvPr id="392" name="Google Shape;392;p45"/>
          <p:cNvSpPr/>
          <p:nvPr/>
        </p:nvSpPr>
        <p:spPr>
          <a:xfrm>
            <a:off x="914480" y="650145"/>
            <a:ext cx="792000" cy="26152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IN" sz="1600" b="1" i="0" u="none" strike="noStrike" cap="none">
                <a:solidFill>
                  <a:srgbClr val="000546"/>
                </a:solidFill>
                <a:latin typeface="Corbel"/>
                <a:ea typeface="Corbel"/>
                <a:cs typeface="Corbel"/>
                <a:sym typeface="Corbel"/>
              </a:rPr>
              <a:t>Step 1</a:t>
            </a:r>
            <a:endParaRPr sz="1400" b="0" i="0" u="none" strike="noStrike" cap="none">
              <a:solidFill>
                <a:srgbClr val="000000"/>
              </a:solidFill>
              <a:latin typeface="Corbel"/>
              <a:ea typeface="Corbel"/>
              <a:cs typeface="Corbel"/>
              <a:sym typeface="Corbel"/>
            </a:endParaRPr>
          </a:p>
        </p:txBody>
      </p:sp>
      <p:sp>
        <p:nvSpPr>
          <p:cNvPr id="393" name="Google Shape;393;p45"/>
          <p:cNvSpPr/>
          <p:nvPr/>
        </p:nvSpPr>
        <p:spPr>
          <a:xfrm>
            <a:off x="5457632" y="639136"/>
            <a:ext cx="863616" cy="32826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IN" sz="1600" b="1" i="0" u="none" strike="noStrike" cap="none">
                <a:solidFill>
                  <a:srgbClr val="000546"/>
                </a:solidFill>
                <a:latin typeface="Corbel"/>
                <a:ea typeface="Corbel"/>
                <a:cs typeface="Corbel"/>
                <a:sym typeface="Corbel"/>
              </a:rPr>
              <a:t>Step 3</a:t>
            </a:r>
            <a:endParaRPr sz="1400" b="0" i="0" u="none" strike="noStrike" cap="none">
              <a:solidFill>
                <a:srgbClr val="000000"/>
              </a:solidFill>
              <a:latin typeface="Corbel"/>
              <a:ea typeface="Corbel"/>
              <a:cs typeface="Corbel"/>
              <a:sym typeface="Corbel"/>
            </a:endParaRPr>
          </a:p>
        </p:txBody>
      </p:sp>
      <p:sp>
        <p:nvSpPr>
          <p:cNvPr id="394" name="Google Shape;394;p45"/>
          <p:cNvSpPr/>
          <p:nvPr/>
        </p:nvSpPr>
        <p:spPr>
          <a:xfrm rot="5400000" flipH="1">
            <a:off x="4492519" y="1053253"/>
            <a:ext cx="288000" cy="288000"/>
          </a:xfrm>
          <a:prstGeom prst="triangle">
            <a:avLst>
              <a:gd name="adj" fmla="val 50000"/>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95" name="Google Shape;395;p45"/>
          <p:cNvSpPr/>
          <p:nvPr/>
        </p:nvSpPr>
        <p:spPr>
          <a:xfrm>
            <a:off x="7381330" y="849135"/>
            <a:ext cx="1651603" cy="756000"/>
          </a:xfrm>
          <a:prstGeom prst="rect">
            <a:avLst/>
          </a:prstGeom>
          <a:solidFill>
            <a:schemeClr val="lt1"/>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7A10"/>
              </a:buClr>
              <a:buSzPts val="1400"/>
              <a:buFont typeface="Arial"/>
              <a:buNone/>
            </a:pPr>
            <a:r>
              <a:rPr lang="en-IN" sz="1400" b="1" i="0" u="none" strike="noStrike" cap="none">
                <a:solidFill>
                  <a:srgbClr val="FE7A10"/>
                </a:solidFill>
                <a:latin typeface="Corbel"/>
                <a:ea typeface="Corbel"/>
                <a:cs typeface="Corbel"/>
                <a:sym typeface="Corbel"/>
              </a:rPr>
              <a:t>Enter Product Details </a:t>
            </a:r>
            <a:endParaRPr sz="1400" b="0" i="0" u="none" strike="noStrike" cap="none">
              <a:solidFill>
                <a:srgbClr val="000000"/>
              </a:solidFill>
              <a:latin typeface="Corbel"/>
              <a:ea typeface="Corbel"/>
              <a:cs typeface="Corbel"/>
              <a:sym typeface="Corbel"/>
            </a:endParaRPr>
          </a:p>
        </p:txBody>
      </p:sp>
      <p:sp>
        <p:nvSpPr>
          <p:cNvPr id="396" name="Google Shape;396;p45"/>
          <p:cNvSpPr/>
          <p:nvPr/>
        </p:nvSpPr>
        <p:spPr>
          <a:xfrm>
            <a:off x="7808412" y="639136"/>
            <a:ext cx="863616" cy="32826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IN" sz="1600" b="1" i="0" u="none" strike="noStrike" cap="none">
                <a:solidFill>
                  <a:srgbClr val="000546"/>
                </a:solidFill>
                <a:latin typeface="Corbel"/>
                <a:ea typeface="Corbel"/>
                <a:cs typeface="Corbel"/>
                <a:sym typeface="Corbel"/>
              </a:rPr>
              <a:t>Step 4</a:t>
            </a:r>
            <a:endParaRPr sz="1400" b="0" i="0" u="none" strike="noStrike" cap="none">
              <a:solidFill>
                <a:srgbClr val="000000"/>
              </a:solidFill>
              <a:latin typeface="Corbel"/>
              <a:ea typeface="Corbel"/>
              <a:cs typeface="Corbel"/>
              <a:sym typeface="Corbel"/>
            </a:endParaRPr>
          </a:p>
        </p:txBody>
      </p:sp>
      <p:sp>
        <p:nvSpPr>
          <p:cNvPr id="397" name="Google Shape;397;p45"/>
          <p:cNvSpPr/>
          <p:nvPr/>
        </p:nvSpPr>
        <p:spPr>
          <a:xfrm rot="5400000" flipH="1">
            <a:off x="6843299" y="1053253"/>
            <a:ext cx="288000" cy="288000"/>
          </a:xfrm>
          <a:prstGeom prst="triangle">
            <a:avLst>
              <a:gd name="adj" fmla="val 50000"/>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98" name="Google Shape;398;p45"/>
          <p:cNvSpPr/>
          <p:nvPr/>
        </p:nvSpPr>
        <p:spPr>
          <a:xfrm rot="10800000">
            <a:off x="187337" y="1744240"/>
            <a:ext cx="288000" cy="1413619"/>
          </a:xfrm>
          <a:prstGeom prst="rightBrace">
            <a:avLst>
              <a:gd name="adj1" fmla="val 8333"/>
              <a:gd name="adj2" fmla="val 50000"/>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99" name="Google Shape;399;p45"/>
          <p:cNvSpPr/>
          <p:nvPr/>
        </p:nvSpPr>
        <p:spPr>
          <a:xfrm>
            <a:off x="4226983" y="2127300"/>
            <a:ext cx="288000" cy="2616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IN" sz="1400" b="1" i="0" u="none" strike="noStrike" cap="none">
                <a:solidFill>
                  <a:srgbClr val="000000"/>
                </a:solidFill>
                <a:latin typeface="Corbel"/>
                <a:ea typeface="Corbel"/>
                <a:cs typeface="Corbel"/>
                <a:sym typeface="Corbel"/>
              </a:rPr>
              <a:t>3</a:t>
            </a:r>
            <a:endParaRPr sz="1400" b="1" i="0" u="none" strike="noStrike" cap="none">
              <a:solidFill>
                <a:srgbClr val="000000"/>
              </a:solidFill>
              <a:latin typeface="Corbel"/>
              <a:ea typeface="Corbel"/>
              <a:cs typeface="Corbel"/>
              <a:sym typeface="Corbel"/>
            </a:endParaRPr>
          </a:p>
        </p:txBody>
      </p:sp>
      <p:sp>
        <p:nvSpPr>
          <p:cNvPr id="400" name="Google Shape;400;p45"/>
          <p:cNvSpPr/>
          <p:nvPr/>
        </p:nvSpPr>
        <p:spPr>
          <a:xfrm>
            <a:off x="6561543" y="2096550"/>
            <a:ext cx="288000" cy="2616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IN" sz="1400" b="1" i="0" u="none" strike="noStrike" cap="none">
                <a:solidFill>
                  <a:srgbClr val="000000"/>
                </a:solidFill>
                <a:latin typeface="Corbel"/>
                <a:ea typeface="Corbel"/>
                <a:cs typeface="Corbel"/>
                <a:sym typeface="Corbel"/>
              </a:rPr>
              <a:t>4</a:t>
            </a:r>
            <a:endParaRPr sz="1400" b="1" i="0" u="none" strike="noStrike" cap="none">
              <a:solidFill>
                <a:srgbClr val="000000"/>
              </a:solidFill>
              <a:latin typeface="Corbel"/>
              <a:ea typeface="Corbel"/>
              <a:cs typeface="Corbel"/>
              <a:sym typeface="Corbel"/>
            </a:endParaRPr>
          </a:p>
        </p:txBody>
      </p:sp>
      <p:pic>
        <p:nvPicPr>
          <p:cNvPr id="2" name="Picture 1">
            <a:extLst>
              <a:ext uri="{FF2B5EF4-FFF2-40B4-BE49-F238E27FC236}">
                <a16:creationId xmlns:a16="http://schemas.microsoft.com/office/drawing/2014/main" id="{12D59E07-021A-2142-17F3-9571C03B2F9E}"/>
              </a:ext>
            </a:extLst>
          </p:cNvPr>
          <p:cNvPicPr>
            <a:picLocks noChangeAspect="1"/>
          </p:cNvPicPr>
          <p:nvPr/>
        </p:nvPicPr>
        <p:blipFill>
          <a:blip r:embed="rId5"/>
          <a:stretch>
            <a:fillRect/>
          </a:stretch>
        </p:blipFill>
        <p:spPr>
          <a:xfrm>
            <a:off x="166542" y="100012"/>
            <a:ext cx="2086266" cy="5525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0"/>
                                        </p:tgtEl>
                                        <p:attrNameLst>
                                          <p:attrName>style.visibility</p:attrName>
                                        </p:attrNameLst>
                                      </p:cBhvr>
                                      <p:to>
                                        <p:strVal val="visible"/>
                                      </p:to>
                                    </p:set>
                                    <p:animEffect transition="in" filter="fade">
                                      <p:cBhvr>
                                        <p:cTn id="7" dur="1000"/>
                                        <p:tgtEl>
                                          <p:spTgt spid="3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2"/>
                                        </p:tgtEl>
                                        <p:attrNameLst>
                                          <p:attrName>style.visibility</p:attrName>
                                        </p:attrNameLst>
                                      </p:cBhvr>
                                      <p:to>
                                        <p:strVal val="visible"/>
                                      </p:to>
                                    </p:set>
                                    <p:animEffect transition="in" filter="fade">
                                      <p:cBhvr>
                                        <p:cTn id="12" dur="1000"/>
                                        <p:tgtEl>
                                          <p:spTgt spid="38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3"/>
                                        </p:tgtEl>
                                        <p:attrNameLst>
                                          <p:attrName>style.visibility</p:attrName>
                                        </p:attrNameLst>
                                      </p:cBhvr>
                                      <p:to>
                                        <p:strVal val="visible"/>
                                      </p:to>
                                    </p:set>
                                    <p:animEffect transition="in" filter="fade">
                                      <p:cBhvr>
                                        <p:cTn id="17" dur="1000"/>
                                        <p:tgtEl>
                                          <p:spTgt spid="38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4"/>
                                        </p:tgtEl>
                                        <p:attrNameLst>
                                          <p:attrName>style.visibility</p:attrName>
                                        </p:attrNameLst>
                                      </p:cBhvr>
                                      <p:to>
                                        <p:strVal val="visible"/>
                                      </p:to>
                                    </p:set>
                                    <p:animEffect transition="in" filter="fade">
                                      <p:cBhvr>
                                        <p:cTn id="22" dur="1000"/>
                                        <p:tgtEl>
                                          <p:spTgt spid="38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81"/>
                                        </p:tgtEl>
                                        <p:attrNameLst>
                                          <p:attrName>style.visibility</p:attrName>
                                        </p:attrNameLst>
                                      </p:cBhvr>
                                      <p:to>
                                        <p:strVal val="visible"/>
                                      </p:to>
                                    </p:set>
                                    <p:animEffect transition="in" filter="fade">
                                      <p:cBhvr>
                                        <p:cTn id="27" dur="1000"/>
                                        <p:tgtEl>
                                          <p:spTgt spid="38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00"/>
                                        </p:tgtEl>
                                        <p:attrNameLst>
                                          <p:attrName>style.visibility</p:attrName>
                                        </p:attrNameLst>
                                      </p:cBhvr>
                                      <p:to>
                                        <p:strVal val="visible"/>
                                      </p:to>
                                    </p:set>
                                    <p:animEffect transition="in" filter="fade">
                                      <p:cBhvr>
                                        <p:cTn id="32" dur="1000"/>
                                        <p:tgtEl>
                                          <p:spTgt spid="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pic>
        <p:nvPicPr>
          <p:cNvPr id="405" name="Google Shape;405;p4"/>
          <p:cNvPicPr preferRelativeResize="0"/>
          <p:nvPr/>
        </p:nvPicPr>
        <p:blipFill rotWithShape="1">
          <a:blip r:embed="rId3">
            <a:alphaModFix/>
          </a:blip>
          <a:srcRect/>
          <a:stretch/>
        </p:blipFill>
        <p:spPr>
          <a:xfrm>
            <a:off x="331336" y="1507458"/>
            <a:ext cx="11693363" cy="5236242"/>
          </a:xfrm>
          <a:prstGeom prst="rect">
            <a:avLst/>
          </a:prstGeom>
          <a:noFill/>
          <a:ln>
            <a:noFill/>
          </a:ln>
        </p:spPr>
      </p:pic>
      <p:sp>
        <p:nvSpPr>
          <p:cNvPr id="406" name="Google Shape;406;p4"/>
          <p:cNvSpPr/>
          <p:nvPr/>
        </p:nvSpPr>
        <p:spPr>
          <a:xfrm flipH="1">
            <a:off x="7131299" y="3729361"/>
            <a:ext cx="4911185" cy="2693005"/>
          </a:xfrm>
          <a:prstGeom prst="wedgeRectCallout">
            <a:avLst>
              <a:gd name="adj1" fmla="val 172549"/>
              <a:gd name="adj2" fmla="val -73803"/>
            </a:avLst>
          </a:prstGeom>
          <a:noFill/>
          <a:ln w="28575" cap="flat" cmpd="sng">
            <a:solidFill>
              <a:srgbClr val="FE7A10"/>
            </a:solidFill>
            <a:prstDash val="solid"/>
            <a:round/>
            <a:headEnd type="none" w="sm" len="sm"/>
            <a:tailEnd type="none" w="sm" len="sm"/>
          </a:ln>
        </p:spPr>
        <p:txBody>
          <a:bodyPr spcFirstLastPara="1" wrap="square" lIns="91425" tIns="45700" rIns="91425" bIns="45700" anchor="t" anchorCtr="0">
            <a:spAutoFit/>
          </a:bodyPr>
          <a:lstStyle/>
          <a:p>
            <a:pPr marL="457200" marR="0" lvl="0" indent="-304800" algn="l" rtl="0">
              <a:lnSpc>
                <a:spcPct val="100000"/>
              </a:lnSpc>
              <a:spcBef>
                <a:spcPts val="0"/>
              </a:spcBef>
              <a:spcAft>
                <a:spcPts val="0"/>
              </a:spcAft>
              <a:buClr>
                <a:srgbClr val="000000"/>
              </a:buClr>
              <a:buSzPts val="1200"/>
              <a:buFont typeface="Calibri"/>
              <a:buAutoNum type="arabicPeriod"/>
            </a:pPr>
            <a:r>
              <a:rPr lang="en-IN" sz="1300" b="0" i="0" u="none" strike="noStrike" cap="none">
                <a:solidFill>
                  <a:srgbClr val="000000"/>
                </a:solidFill>
                <a:latin typeface="Corbel"/>
                <a:ea typeface="Corbel"/>
                <a:cs typeface="Corbel"/>
                <a:sym typeface="Corbel"/>
              </a:rPr>
              <a:t>Click on “Add”  if required to add more product(s)</a:t>
            </a:r>
            <a:endParaRPr sz="1300" b="0" i="0" u="none" strike="noStrike" cap="none">
              <a:solidFill>
                <a:srgbClr val="000000"/>
              </a:solidFill>
              <a:latin typeface="Corbel"/>
              <a:ea typeface="Corbel"/>
              <a:cs typeface="Corbel"/>
              <a:sym typeface="Corbel"/>
            </a:endParaRPr>
          </a:p>
          <a:p>
            <a:pPr marL="457200" marR="0" lvl="0" indent="-304800" algn="l" rtl="0">
              <a:lnSpc>
                <a:spcPct val="100000"/>
              </a:lnSpc>
              <a:spcBef>
                <a:spcPts val="0"/>
              </a:spcBef>
              <a:spcAft>
                <a:spcPts val="0"/>
              </a:spcAft>
              <a:buClr>
                <a:srgbClr val="000000"/>
              </a:buClr>
              <a:buSzPts val="1200"/>
              <a:buFont typeface="Calibri"/>
              <a:buAutoNum type="arabicPeriod"/>
            </a:pPr>
            <a:r>
              <a:rPr lang="en-IN" sz="1300" b="0" i="0" u="none" strike="noStrike" cap="none">
                <a:solidFill>
                  <a:schemeClr val="dk1"/>
                </a:solidFill>
                <a:latin typeface="Corbel"/>
                <a:ea typeface="Corbel"/>
                <a:cs typeface="Corbel"/>
                <a:sym typeface="Corbel"/>
              </a:rPr>
              <a:t>Selected the “Source” as NTEP from the list</a:t>
            </a:r>
            <a:endParaRPr sz="1300" b="0" i="0" u="none" strike="noStrike" cap="none">
              <a:solidFill>
                <a:schemeClr val="dk1"/>
              </a:solidFill>
              <a:latin typeface="Corbel"/>
              <a:ea typeface="Corbel"/>
              <a:cs typeface="Corbel"/>
              <a:sym typeface="Corbel"/>
            </a:endParaRPr>
          </a:p>
          <a:p>
            <a:pPr marL="457200" marR="0" lvl="0" indent="-304800" algn="l" rtl="0">
              <a:lnSpc>
                <a:spcPct val="100000"/>
              </a:lnSpc>
              <a:spcBef>
                <a:spcPts val="0"/>
              </a:spcBef>
              <a:spcAft>
                <a:spcPts val="0"/>
              </a:spcAft>
              <a:buClr>
                <a:schemeClr val="dk1"/>
              </a:buClr>
              <a:buSzPts val="1200"/>
              <a:buFont typeface="Calibri"/>
              <a:buAutoNum type="arabicPeriod"/>
            </a:pPr>
            <a:r>
              <a:rPr lang="en-IN" sz="1300" b="0" i="0" u="none" strike="noStrike" cap="none">
                <a:solidFill>
                  <a:schemeClr val="dk1"/>
                </a:solidFill>
                <a:latin typeface="Corbel"/>
                <a:ea typeface="Corbel"/>
                <a:cs typeface="Corbel"/>
                <a:sym typeface="Corbel"/>
              </a:rPr>
              <a:t>Select the prescribed product name from the drop down option, it is a mandatory field.</a:t>
            </a:r>
            <a:endParaRPr/>
          </a:p>
          <a:p>
            <a:pPr marL="457200" marR="0" lvl="0" indent="-304800" algn="l" rtl="0">
              <a:lnSpc>
                <a:spcPct val="100000"/>
              </a:lnSpc>
              <a:spcBef>
                <a:spcPts val="0"/>
              </a:spcBef>
              <a:spcAft>
                <a:spcPts val="0"/>
              </a:spcAft>
              <a:buClr>
                <a:schemeClr val="dk1"/>
              </a:buClr>
              <a:buSzPts val="1200"/>
              <a:buFont typeface="Calibri"/>
              <a:buAutoNum type="arabicPeriod"/>
            </a:pPr>
            <a:r>
              <a:rPr lang="en-IN" sz="1300" b="0" i="0" u="none" strike="noStrike" cap="none">
                <a:solidFill>
                  <a:schemeClr val="dk1"/>
                </a:solidFill>
                <a:latin typeface="Corbel"/>
                <a:ea typeface="Corbel"/>
                <a:cs typeface="Corbel"/>
                <a:sym typeface="Corbel"/>
              </a:rPr>
              <a:t>Select the batch number from the drop down option, it is a mandatory field. </a:t>
            </a:r>
            <a:endParaRPr/>
          </a:p>
          <a:p>
            <a:pPr marL="457200" marR="0" lvl="0" indent="-304800" algn="l" rtl="0">
              <a:lnSpc>
                <a:spcPct val="100000"/>
              </a:lnSpc>
              <a:spcBef>
                <a:spcPts val="0"/>
              </a:spcBef>
              <a:spcAft>
                <a:spcPts val="0"/>
              </a:spcAft>
              <a:buClr>
                <a:schemeClr val="dk1"/>
              </a:buClr>
              <a:buSzPts val="1200"/>
              <a:buFont typeface="Calibri"/>
              <a:buAutoNum type="arabicPeriod"/>
            </a:pPr>
            <a:r>
              <a:rPr lang="en-IN" sz="1300" b="0" i="0" u="none" strike="noStrike" cap="none">
                <a:solidFill>
                  <a:schemeClr val="dk1"/>
                </a:solidFill>
                <a:latin typeface="Corbel"/>
                <a:ea typeface="Corbel"/>
                <a:cs typeface="Corbel"/>
                <a:sym typeface="Corbel"/>
              </a:rPr>
              <a:t>The Available quantity of the product is shown as a display only field</a:t>
            </a:r>
            <a:endParaRPr/>
          </a:p>
          <a:p>
            <a:pPr marL="457200" marR="0" lvl="0" indent="-304800" algn="l" rtl="0">
              <a:lnSpc>
                <a:spcPct val="100000"/>
              </a:lnSpc>
              <a:spcBef>
                <a:spcPts val="0"/>
              </a:spcBef>
              <a:spcAft>
                <a:spcPts val="0"/>
              </a:spcAft>
              <a:buClr>
                <a:schemeClr val="dk1"/>
              </a:buClr>
              <a:buSzPts val="1200"/>
              <a:buFont typeface="Calibri"/>
              <a:buAutoNum type="arabicPeriod"/>
            </a:pPr>
            <a:r>
              <a:rPr lang="en-IN" sz="1300" b="0" i="0" u="none" strike="noStrike" cap="none">
                <a:solidFill>
                  <a:schemeClr val="dk1"/>
                </a:solidFill>
                <a:latin typeface="Corbel"/>
                <a:ea typeface="Corbel"/>
                <a:cs typeface="Corbel"/>
                <a:sym typeface="Corbel"/>
              </a:rPr>
              <a:t>Select the quantity less than or equal to the available quantity.</a:t>
            </a:r>
            <a:endParaRPr/>
          </a:p>
          <a:p>
            <a:pPr marL="152400" marR="0" lvl="0" indent="0" algn="l" rtl="0">
              <a:lnSpc>
                <a:spcPct val="100000"/>
              </a:lnSpc>
              <a:spcBef>
                <a:spcPts val="0"/>
              </a:spcBef>
              <a:spcAft>
                <a:spcPts val="0"/>
              </a:spcAft>
              <a:buNone/>
            </a:pPr>
            <a:r>
              <a:rPr lang="en-IN" sz="1300" b="0" i="0" u="none" strike="noStrike" cap="none">
                <a:solidFill>
                  <a:schemeClr val="dk1"/>
                </a:solidFill>
                <a:latin typeface="Corbel"/>
                <a:ea typeface="Corbel"/>
                <a:cs typeface="Corbel"/>
                <a:sym typeface="Corbel"/>
              </a:rPr>
              <a:t>         </a:t>
            </a:r>
            <a:endParaRPr/>
          </a:p>
          <a:p>
            <a:pPr marL="152400" marR="0" lvl="0" indent="0" algn="l" rtl="0">
              <a:lnSpc>
                <a:spcPct val="100000"/>
              </a:lnSpc>
              <a:spcBef>
                <a:spcPts val="0"/>
              </a:spcBef>
              <a:spcAft>
                <a:spcPts val="0"/>
              </a:spcAft>
              <a:buNone/>
            </a:pPr>
            <a:r>
              <a:rPr lang="en-IN" sz="1300" b="0" i="0" u="none" strike="noStrike" cap="none">
                <a:solidFill>
                  <a:schemeClr val="dk1"/>
                </a:solidFill>
                <a:latin typeface="Corbel"/>
                <a:ea typeface="Corbel"/>
                <a:cs typeface="Corbel"/>
                <a:sym typeface="Corbel"/>
              </a:rPr>
              <a:t>Please Note- Products with zero quantities would not get listed in the “Product name” dropdown</a:t>
            </a:r>
            <a:endParaRPr/>
          </a:p>
          <a:p>
            <a:pPr marL="457200" marR="0" lvl="0" indent="-228600" algn="l" rtl="0">
              <a:lnSpc>
                <a:spcPct val="100000"/>
              </a:lnSpc>
              <a:spcBef>
                <a:spcPts val="0"/>
              </a:spcBef>
              <a:spcAft>
                <a:spcPts val="0"/>
              </a:spcAft>
              <a:buClr>
                <a:schemeClr val="dk1"/>
              </a:buClr>
              <a:buSzPts val="1200"/>
              <a:buFont typeface="Calibri"/>
              <a:buNone/>
            </a:pPr>
            <a:endParaRPr sz="1300" b="0" i="0" u="none" strike="noStrike" cap="none">
              <a:solidFill>
                <a:schemeClr val="dk1"/>
              </a:solidFill>
              <a:latin typeface="Corbel"/>
              <a:ea typeface="Corbel"/>
              <a:cs typeface="Corbel"/>
              <a:sym typeface="Corbel"/>
            </a:endParaRPr>
          </a:p>
        </p:txBody>
      </p:sp>
      <p:sp>
        <p:nvSpPr>
          <p:cNvPr id="407" name="Google Shape;407;p4"/>
          <p:cNvSpPr txBox="1"/>
          <p:nvPr/>
        </p:nvSpPr>
        <p:spPr>
          <a:xfrm>
            <a:off x="2555272" y="-13259"/>
            <a:ext cx="9469427"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200"/>
              <a:buFont typeface="Arial"/>
              <a:buNone/>
            </a:pPr>
            <a:r>
              <a:rPr lang="en-IN" sz="2800" b="1" i="0" u="none" strike="noStrike" cap="none">
                <a:solidFill>
                  <a:schemeClr val="lt1"/>
                </a:solidFill>
                <a:latin typeface="Corbel"/>
                <a:ea typeface="Corbel"/>
                <a:cs typeface="Corbel"/>
                <a:sym typeface="Corbel"/>
              </a:rPr>
              <a:t>Add Dispensation- NTEP Product addition</a:t>
            </a:r>
            <a:endParaRPr/>
          </a:p>
        </p:txBody>
      </p:sp>
      <p:sp>
        <p:nvSpPr>
          <p:cNvPr id="408" name="Google Shape;408;p4"/>
          <p:cNvSpPr/>
          <p:nvPr/>
        </p:nvSpPr>
        <p:spPr>
          <a:xfrm>
            <a:off x="11093367" y="1428377"/>
            <a:ext cx="288000" cy="2616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IN" sz="1400" b="1" i="0" u="none" strike="noStrike" cap="none">
                <a:solidFill>
                  <a:srgbClr val="000000"/>
                </a:solidFill>
                <a:latin typeface="Corbel"/>
                <a:ea typeface="Corbel"/>
                <a:cs typeface="Corbel"/>
                <a:sym typeface="Corbel"/>
              </a:rPr>
              <a:t>1</a:t>
            </a:r>
            <a:endParaRPr sz="1400" b="1" i="0" u="none" strike="noStrike" cap="none">
              <a:solidFill>
                <a:srgbClr val="000000"/>
              </a:solidFill>
              <a:latin typeface="Corbel"/>
              <a:ea typeface="Corbel"/>
              <a:cs typeface="Corbel"/>
              <a:sym typeface="Corbel"/>
            </a:endParaRPr>
          </a:p>
        </p:txBody>
      </p:sp>
      <p:sp>
        <p:nvSpPr>
          <p:cNvPr id="409" name="Google Shape;409;p4"/>
          <p:cNvSpPr/>
          <p:nvPr/>
        </p:nvSpPr>
        <p:spPr>
          <a:xfrm>
            <a:off x="1383013" y="2071868"/>
            <a:ext cx="288001" cy="331116"/>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IN" sz="1400" b="1" i="0" u="none" strike="noStrike" cap="none">
                <a:solidFill>
                  <a:srgbClr val="000000"/>
                </a:solidFill>
                <a:latin typeface="Corbel"/>
                <a:ea typeface="Corbel"/>
                <a:cs typeface="Corbel"/>
                <a:sym typeface="Corbel"/>
              </a:rPr>
              <a:t>2</a:t>
            </a:r>
            <a:endParaRPr sz="1400" b="1" i="0" u="none" strike="noStrike" cap="none">
              <a:solidFill>
                <a:srgbClr val="000000"/>
              </a:solidFill>
              <a:latin typeface="Corbel"/>
              <a:ea typeface="Corbel"/>
              <a:cs typeface="Corbel"/>
              <a:sym typeface="Corbel"/>
            </a:endParaRPr>
          </a:p>
        </p:txBody>
      </p:sp>
      <p:sp>
        <p:nvSpPr>
          <p:cNvPr id="410" name="Google Shape;410;p4"/>
          <p:cNvSpPr/>
          <p:nvPr/>
        </p:nvSpPr>
        <p:spPr>
          <a:xfrm>
            <a:off x="9692435" y="2038401"/>
            <a:ext cx="288000" cy="2616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IN" sz="1400" b="1" i="0" u="none" strike="noStrike" cap="none">
                <a:solidFill>
                  <a:srgbClr val="000000"/>
                </a:solidFill>
                <a:latin typeface="Corbel"/>
                <a:ea typeface="Corbel"/>
                <a:cs typeface="Corbel"/>
                <a:sym typeface="Corbel"/>
              </a:rPr>
              <a:t>5</a:t>
            </a:r>
            <a:endParaRPr sz="1400" b="1" i="0" u="none" strike="noStrike" cap="none">
              <a:solidFill>
                <a:srgbClr val="000000"/>
              </a:solidFill>
              <a:latin typeface="Corbel"/>
              <a:ea typeface="Corbel"/>
              <a:cs typeface="Corbel"/>
              <a:sym typeface="Corbel"/>
            </a:endParaRPr>
          </a:p>
        </p:txBody>
      </p:sp>
      <p:sp>
        <p:nvSpPr>
          <p:cNvPr id="411" name="Google Shape;411;p4"/>
          <p:cNvSpPr/>
          <p:nvPr/>
        </p:nvSpPr>
        <p:spPr>
          <a:xfrm>
            <a:off x="916271" y="649412"/>
            <a:ext cx="792000" cy="26152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IN" sz="1600" b="1" i="0" u="none" strike="noStrike" cap="none">
                <a:solidFill>
                  <a:srgbClr val="000546"/>
                </a:solidFill>
                <a:latin typeface="Corbel"/>
                <a:ea typeface="Corbel"/>
                <a:cs typeface="Corbel"/>
                <a:sym typeface="Corbel"/>
              </a:rPr>
              <a:t>Step 1</a:t>
            </a:r>
            <a:endParaRPr sz="1400" b="0" i="0" u="none" strike="noStrike" cap="none">
              <a:solidFill>
                <a:srgbClr val="000000"/>
              </a:solidFill>
              <a:latin typeface="Corbel"/>
              <a:ea typeface="Corbel"/>
              <a:cs typeface="Corbel"/>
              <a:sym typeface="Corbel"/>
            </a:endParaRPr>
          </a:p>
        </p:txBody>
      </p:sp>
      <p:sp>
        <p:nvSpPr>
          <p:cNvPr id="412" name="Google Shape;412;p4"/>
          <p:cNvSpPr/>
          <p:nvPr/>
        </p:nvSpPr>
        <p:spPr>
          <a:xfrm rot="5400000" flipH="1">
            <a:off x="2274515" y="1043034"/>
            <a:ext cx="288000" cy="288000"/>
          </a:xfrm>
          <a:prstGeom prst="triangle">
            <a:avLst>
              <a:gd name="adj" fmla="val 50000"/>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413" name="Google Shape;413;p4"/>
          <p:cNvSpPr/>
          <p:nvPr/>
        </p:nvSpPr>
        <p:spPr>
          <a:xfrm>
            <a:off x="582515" y="812613"/>
            <a:ext cx="1548000" cy="766490"/>
          </a:xfrm>
          <a:prstGeom prst="rect">
            <a:avLst/>
          </a:prstGeom>
          <a:solidFill>
            <a:schemeClr val="lt1"/>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7A10"/>
              </a:buClr>
              <a:buSzPts val="1400"/>
              <a:buFont typeface="Arial"/>
              <a:buNone/>
            </a:pPr>
            <a:r>
              <a:rPr lang="en-IN" sz="1400" b="1" i="0" u="none" strike="noStrike" cap="none">
                <a:solidFill>
                  <a:srgbClr val="FE7A10"/>
                </a:solidFill>
                <a:latin typeface="Corbel"/>
                <a:ea typeface="Corbel"/>
                <a:cs typeface="Corbel"/>
                <a:sym typeface="Corbel"/>
              </a:rPr>
              <a:t>Click on Dispensation</a:t>
            </a:r>
            <a:endParaRPr sz="1400" b="0" i="0" u="none" strike="noStrike" cap="none">
              <a:solidFill>
                <a:srgbClr val="000000"/>
              </a:solidFill>
              <a:latin typeface="Corbel"/>
              <a:ea typeface="Corbel"/>
              <a:cs typeface="Corbel"/>
              <a:sym typeface="Corbel"/>
            </a:endParaRPr>
          </a:p>
        </p:txBody>
      </p:sp>
      <p:sp>
        <p:nvSpPr>
          <p:cNvPr id="414" name="Google Shape;414;p4"/>
          <p:cNvSpPr/>
          <p:nvPr/>
        </p:nvSpPr>
        <p:spPr>
          <a:xfrm>
            <a:off x="914480" y="649412"/>
            <a:ext cx="792000" cy="26152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IN" sz="1600" b="1" i="0" u="none" strike="noStrike" cap="none">
                <a:solidFill>
                  <a:srgbClr val="000546"/>
                </a:solidFill>
                <a:latin typeface="Corbel"/>
                <a:ea typeface="Corbel"/>
                <a:cs typeface="Corbel"/>
                <a:sym typeface="Corbel"/>
              </a:rPr>
              <a:t>Step 1</a:t>
            </a:r>
            <a:endParaRPr sz="1400" b="0" i="0" u="none" strike="noStrike" cap="none">
              <a:solidFill>
                <a:srgbClr val="000000"/>
              </a:solidFill>
              <a:latin typeface="Corbel"/>
              <a:ea typeface="Corbel"/>
              <a:cs typeface="Corbel"/>
              <a:sym typeface="Corbel"/>
            </a:endParaRPr>
          </a:p>
        </p:txBody>
      </p:sp>
      <p:sp>
        <p:nvSpPr>
          <p:cNvPr id="415" name="Google Shape;415;p4"/>
          <p:cNvSpPr/>
          <p:nvPr/>
        </p:nvSpPr>
        <p:spPr>
          <a:xfrm>
            <a:off x="2694487" y="828254"/>
            <a:ext cx="1548000" cy="756000"/>
          </a:xfrm>
          <a:prstGeom prst="rect">
            <a:avLst/>
          </a:prstGeom>
          <a:solidFill>
            <a:schemeClr val="lt1"/>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7A10"/>
              </a:buClr>
              <a:buSzPts val="1400"/>
              <a:buFont typeface="Arial"/>
              <a:buNone/>
            </a:pPr>
            <a:r>
              <a:rPr lang="en-IN" sz="1400" b="1" i="0" u="none" strike="noStrike" cap="none">
                <a:solidFill>
                  <a:srgbClr val="FE7A10"/>
                </a:solidFill>
                <a:latin typeface="Corbel"/>
                <a:ea typeface="Corbel"/>
                <a:cs typeface="Corbel"/>
                <a:sym typeface="Corbel"/>
              </a:rPr>
              <a:t>Enter Dispensation Details </a:t>
            </a:r>
            <a:endParaRPr sz="1400" b="0" i="0" u="none" strike="noStrike" cap="none">
              <a:solidFill>
                <a:srgbClr val="000000"/>
              </a:solidFill>
              <a:latin typeface="Corbel"/>
              <a:ea typeface="Corbel"/>
              <a:cs typeface="Corbel"/>
              <a:sym typeface="Corbel"/>
            </a:endParaRPr>
          </a:p>
        </p:txBody>
      </p:sp>
      <p:sp>
        <p:nvSpPr>
          <p:cNvPr id="416" name="Google Shape;416;p4"/>
          <p:cNvSpPr/>
          <p:nvPr/>
        </p:nvSpPr>
        <p:spPr>
          <a:xfrm>
            <a:off x="3072487" y="639136"/>
            <a:ext cx="792000" cy="30811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IN" sz="1600" b="1" i="0" u="none" strike="noStrike" cap="none">
                <a:solidFill>
                  <a:srgbClr val="000546"/>
                </a:solidFill>
                <a:latin typeface="Corbel"/>
                <a:ea typeface="Corbel"/>
                <a:cs typeface="Corbel"/>
                <a:sym typeface="Corbel"/>
              </a:rPr>
              <a:t>Step 2</a:t>
            </a:r>
            <a:endParaRPr sz="1400" b="0" i="0" u="none" strike="noStrike" cap="none">
              <a:solidFill>
                <a:srgbClr val="000000"/>
              </a:solidFill>
              <a:latin typeface="Corbel"/>
              <a:ea typeface="Corbel"/>
              <a:cs typeface="Corbel"/>
              <a:sym typeface="Corbel"/>
            </a:endParaRPr>
          </a:p>
        </p:txBody>
      </p:sp>
      <p:sp>
        <p:nvSpPr>
          <p:cNvPr id="417" name="Google Shape;417;p4"/>
          <p:cNvSpPr/>
          <p:nvPr/>
        </p:nvSpPr>
        <p:spPr>
          <a:xfrm>
            <a:off x="5030550" y="849135"/>
            <a:ext cx="1651603" cy="756000"/>
          </a:xfrm>
          <a:prstGeom prst="rect">
            <a:avLst/>
          </a:prstGeom>
          <a:solidFill>
            <a:schemeClr val="lt1"/>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7A10"/>
              </a:buClr>
              <a:buSzPts val="1400"/>
              <a:buFont typeface="Arial"/>
              <a:buNone/>
            </a:pPr>
            <a:r>
              <a:rPr lang="en-IN" sz="1400" b="1" i="0" u="none" strike="noStrike" cap="none">
                <a:solidFill>
                  <a:srgbClr val="FE7A10"/>
                </a:solidFill>
                <a:latin typeface="Corbel"/>
                <a:ea typeface="Corbel"/>
                <a:cs typeface="Corbel"/>
                <a:sym typeface="Corbel"/>
              </a:rPr>
              <a:t>Enter Drug Issuing Facility Details </a:t>
            </a:r>
            <a:endParaRPr sz="1400" b="0" i="0" u="none" strike="noStrike" cap="none">
              <a:solidFill>
                <a:srgbClr val="000000"/>
              </a:solidFill>
              <a:latin typeface="Corbel"/>
              <a:ea typeface="Corbel"/>
              <a:cs typeface="Corbel"/>
              <a:sym typeface="Corbel"/>
            </a:endParaRPr>
          </a:p>
        </p:txBody>
      </p:sp>
      <p:sp>
        <p:nvSpPr>
          <p:cNvPr id="418" name="Google Shape;418;p4"/>
          <p:cNvSpPr/>
          <p:nvPr/>
        </p:nvSpPr>
        <p:spPr>
          <a:xfrm>
            <a:off x="914480" y="650145"/>
            <a:ext cx="792000" cy="26152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IN" sz="1600" b="1" i="0" u="none" strike="noStrike" cap="none">
                <a:solidFill>
                  <a:srgbClr val="000546"/>
                </a:solidFill>
                <a:latin typeface="Corbel"/>
                <a:ea typeface="Corbel"/>
                <a:cs typeface="Corbel"/>
                <a:sym typeface="Corbel"/>
              </a:rPr>
              <a:t>Step 1</a:t>
            </a:r>
            <a:endParaRPr sz="1400" b="0" i="0" u="none" strike="noStrike" cap="none">
              <a:solidFill>
                <a:srgbClr val="000000"/>
              </a:solidFill>
              <a:latin typeface="Corbel"/>
              <a:ea typeface="Corbel"/>
              <a:cs typeface="Corbel"/>
              <a:sym typeface="Corbel"/>
            </a:endParaRPr>
          </a:p>
        </p:txBody>
      </p:sp>
      <p:sp>
        <p:nvSpPr>
          <p:cNvPr id="419" name="Google Shape;419;p4"/>
          <p:cNvSpPr/>
          <p:nvPr/>
        </p:nvSpPr>
        <p:spPr>
          <a:xfrm>
            <a:off x="5457632" y="639136"/>
            <a:ext cx="863616" cy="32826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IN" sz="1600" b="1" i="0" u="none" strike="noStrike" cap="none">
                <a:solidFill>
                  <a:srgbClr val="000546"/>
                </a:solidFill>
                <a:latin typeface="Corbel"/>
                <a:ea typeface="Corbel"/>
                <a:cs typeface="Corbel"/>
                <a:sym typeface="Corbel"/>
              </a:rPr>
              <a:t>Step 3</a:t>
            </a:r>
            <a:endParaRPr sz="1400" b="0" i="0" u="none" strike="noStrike" cap="none">
              <a:solidFill>
                <a:srgbClr val="000000"/>
              </a:solidFill>
              <a:latin typeface="Corbel"/>
              <a:ea typeface="Corbel"/>
              <a:cs typeface="Corbel"/>
              <a:sym typeface="Corbel"/>
            </a:endParaRPr>
          </a:p>
        </p:txBody>
      </p:sp>
      <p:sp>
        <p:nvSpPr>
          <p:cNvPr id="420" name="Google Shape;420;p4"/>
          <p:cNvSpPr/>
          <p:nvPr/>
        </p:nvSpPr>
        <p:spPr>
          <a:xfrm rot="5400000" flipH="1">
            <a:off x="4492519" y="1053253"/>
            <a:ext cx="288000" cy="288000"/>
          </a:xfrm>
          <a:prstGeom prst="triangle">
            <a:avLst>
              <a:gd name="adj" fmla="val 50000"/>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421" name="Google Shape;421;p4"/>
          <p:cNvSpPr/>
          <p:nvPr/>
        </p:nvSpPr>
        <p:spPr>
          <a:xfrm>
            <a:off x="7381330" y="849135"/>
            <a:ext cx="1651603" cy="756000"/>
          </a:xfrm>
          <a:prstGeom prst="rect">
            <a:avLst/>
          </a:prstGeom>
          <a:solidFill>
            <a:schemeClr val="lt1"/>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7A10"/>
              </a:buClr>
              <a:buSzPts val="1400"/>
              <a:buFont typeface="Arial"/>
              <a:buNone/>
            </a:pPr>
            <a:r>
              <a:rPr lang="en-IN" sz="1400" b="1" i="0" u="none" strike="noStrike" cap="none">
                <a:solidFill>
                  <a:srgbClr val="FE7A10"/>
                </a:solidFill>
                <a:latin typeface="Corbel"/>
                <a:ea typeface="Corbel"/>
                <a:cs typeface="Corbel"/>
                <a:sym typeface="Corbel"/>
              </a:rPr>
              <a:t>Enter Product Details </a:t>
            </a:r>
            <a:endParaRPr sz="1400" b="0" i="0" u="none" strike="noStrike" cap="none">
              <a:solidFill>
                <a:srgbClr val="000000"/>
              </a:solidFill>
              <a:latin typeface="Corbel"/>
              <a:ea typeface="Corbel"/>
              <a:cs typeface="Corbel"/>
              <a:sym typeface="Corbel"/>
            </a:endParaRPr>
          </a:p>
        </p:txBody>
      </p:sp>
      <p:sp>
        <p:nvSpPr>
          <p:cNvPr id="422" name="Google Shape;422;p4"/>
          <p:cNvSpPr/>
          <p:nvPr/>
        </p:nvSpPr>
        <p:spPr>
          <a:xfrm>
            <a:off x="7808412" y="639136"/>
            <a:ext cx="863616" cy="32826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IN" sz="1600" b="1" i="0" u="none" strike="noStrike" cap="none">
                <a:solidFill>
                  <a:srgbClr val="000546"/>
                </a:solidFill>
                <a:latin typeface="Corbel"/>
                <a:ea typeface="Corbel"/>
                <a:cs typeface="Corbel"/>
                <a:sym typeface="Corbel"/>
              </a:rPr>
              <a:t>Step 4</a:t>
            </a:r>
            <a:endParaRPr sz="1400" b="0" i="0" u="none" strike="noStrike" cap="none">
              <a:solidFill>
                <a:srgbClr val="000000"/>
              </a:solidFill>
              <a:latin typeface="Corbel"/>
              <a:ea typeface="Corbel"/>
              <a:cs typeface="Corbel"/>
              <a:sym typeface="Corbel"/>
            </a:endParaRPr>
          </a:p>
        </p:txBody>
      </p:sp>
      <p:sp>
        <p:nvSpPr>
          <p:cNvPr id="423" name="Google Shape;423;p4"/>
          <p:cNvSpPr/>
          <p:nvPr/>
        </p:nvSpPr>
        <p:spPr>
          <a:xfrm rot="5400000" flipH="1">
            <a:off x="6843299" y="1053253"/>
            <a:ext cx="288000" cy="288000"/>
          </a:xfrm>
          <a:prstGeom prst="triangle">
            <a:avLst>
              <a:gd name="adj" fmla="val 50000"/>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424" name="Google Shape;424;p4"/>
          <p:cNvSpPr/>
          <p:nvPr/>
        </p:nvSpPr>
        <p:spPr>
          <a:xfrm rot="10800000">
            <a:off x="187337" y="1744240"/>
            <a:ext cx="288000" cy="1413619"/>
          </a:xfrm>
          <a:prstGeom prst="rightBrace">
            <a:avLst>
              <a:gd name="adj1" fmla="val 8333"/>
              <a:gd name="adj2" fmla="val 50000"/>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425" name="Google Shape;425;p4"/>
          <p:cNvSpPr/>
          <p:nvPr/>
        </p:nvSpPr>
        <p:spPr>
          <a:xfrm>
            <a:off x="4226983" y="2127300"/>
            <a:ext cx="288000" cy="2616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IN" sz="1400" b="1" i="0" u="none" strike="noStrike" cap="none">
                <a:solidFill>
                  <a:srgbClr val="000000"/>
                </a:solidFill>
                <a:latin typeface="Corbel"/>
                <a:ea typeface="Corbel"/>
                <a:cs typeface="Corbel"/>
                <a:sym typeface="Corbel"/>
              </a:rPr>
              <a:t>3</a:t>
            </a:r>
            <a:endParaRPr sz="1400" b="1" i="0" u="none" strike="noStrike" cap="none">
              <a:solidFill>
                <a:srgbClr val="000000"/>
              </a:solidFill>
              <a:latin typeface="Corbel"/>
              <a:ea typeface="Corbel"/>
              <a:cs typeface="Corbel"/>
              <a:sym typeface="Corbel"/>
            </a:endParaRPr>
          </a:p>
        </p:txBody>
      </p:sp>
      <p:sp>
        <p:nvSpPr>
          <p:cNvPr id="426" name="Google Shape;426;p4"/>
          <p:cNvSpPr/>
          <p:nvPr/>
        </p:nvSpPr>
        <p:spPr>
          <a:xfrm>
            <a:off x="6667312" y="2038380"/>
            <a:ext cx="288000" cy="2616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IN" sz="1400" b="1" i="0" u="none" strike="noStrike" cap="none">
                <a:solidFill>
                  <a:srgbClr val="000000"/>
                </a:solidFill>
                <a:latin typeface="Corbel"/>
                <a:ea typeface="Corbel"/>
                <a:cs typeface="Corbel"/>
                <a:sym typeface="Corbel"/>
              </a:rPr>
              <a:t>4</a:t>
            </a:r>
            <a:endParaRPr sz="1400" b="1" i="0" u="none" strike="noStrike" cap="none">
              <a:solidFill>
                <a:srgbClr val="000000"/>
              </a:solidFill>
              <a:latin typeface="Corbel"/>
              <a:ea typeface="Corbel"/>
              <a:cs typeface="Corbel"/>
              <a:sym typeface="Corbel"/>
            </a:endParaRPr>
          </a:p>
        </p:txBody>
      </p:sp>
      <p:sp>
        <p:nvSpPr>
          <p:cNvPr id="427" name="Google Shape;427;p4"/>
          <p:cNvSpPr/>
          <p:nvPr/>
        </p:nvSpPr>
        <p:spPr>
          <a:xfrm>
            <a:off x="11237367" y="2071868"/>
            <a:ext cx="288000" cy="2616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IN" sz="1400" b="1" i="0" u="none" strike="noStrike" cap="none">
                <a:solidFill>
                  <a:srgbClr val="000000"/>
                </a:solidFill>
                <a:latin typeface="Corbel"/>
                <a:ea typeface="Corbel"/>
                <a:cs typeface="Corbel"/>
                <a:sym typeface="Corbel"/>
              </a:rPr>
              <a:t>6</a:t>
            </a:r>
            <a:endParaRPr sz="1400" b="1" i="0" u="none" strike="noStrike" cap="none">
              <a:solidFill>
                <a:srgbClr val="000000"/>
              </a:solidFill>
              <a:latin typeface="Corbel"/>
              <a:ea typeface="Corbel"/>
              <a:cs typeface="Corbel"/>
              <a:sym typeface="Corbel"/>
            </a:endParaRPr>
          </a:p>
        </p:txBody>
      </p:sp>
      <p:pic>
        <p:nvPicPr>
          <p:cNvPr id="2" name="Picture 1">
            <a:extLst>
              <a:ext uri="{FF2B5EF4-FFF2-40B4-BE49-F238E27FC236}">
                <a16:creationId xmlns:a16="http://schemas.microsoft.com/office/drawing/2014/main" id="{DFD1CFD5-D6CB-97B0-24CD-51635E0207A6}"/>
              </a:ext>
            </a:extLst>
          </p:cNvPr>
          <p:cNvPicPr>
            <a:picLocks noChangeAspect="1"/>
          </p:cNvPicPr>
          <p:nvPr/>
        </p:nvPicPr>
        <p:blipFill>
          <a:blip r:embed="rId4"/>
          <a:stretch>
            <a:fillRect/>
          </a:stretch>
        </p:blipFill>
        <p:spPr>
          <a:xfrm>
            <a:off x="166542" y="100012"/>
            <a:ext cx="2086266" cy="5525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6"/>
                                        </p:tgtEl>
                                        <p:attrNameLst>
                                          <p:attrName>style.visibility</p:attrName>
                                        </p:attrNameLst>
                                      </p:cBhvr>
                                      <p:to>
                                        <p:strVal val="visible"/>
                                      </p:to>
                                    </p:set>
                                    <p:animEffect transition="in" filter="fade">
                                      <p:cBhvr>
                                        <p:cTn id="7" dur="1000"/>
                                        <p:tgtEl>
                                          <p:spTgt spid="4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8"/>
                                        </p:tgtEl>
                                        <p:attrNameLst>
                                          <p:attrName>style.visibility</p:attrName>
                                        </p:attrNameLst>
                                      </p:cBhvr>
                                      <p:to>
                                        <p:strVal val="visible"/>
                                      </p:to>
                                    </p:set>
                                    <p:animEffect transition="in" filter="fade">
                                      <p:cBhvr>
                                        <p:cTn id="12" dur="1000"/>
                                        <p:tgtEl>
                                          <p:spTgt spid="40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
                                        </p:tgtEl>
                                        <p:attrNameLst>
                                          <p:attrName>style.visibility</p:attrName>
                                        </p:attrNameLst>
                                      </p:cBhvr>
                                      <p:to>
                                        <p:strVal val="visible"/>
                                      </p:to>
                                    </p:set>
                                    <p:animEffect transition="in" filter="fade">
                                      <p:cBhvr>
                                        <p:cTn id="17" dur="1000"/>
                                        <p:tgtEl>
                                          <p:spTgt spid="40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0"/>
                                        </p:tgtEl>
                                        <p:attrNameLst>
                                          <p:attrName>style.visibility</p:attrName>
                                        </p:attrNameLst>
                                      </p:cBhvr>
                                      <p:to>
                                        <p:strVal val="visible"/>
                                      </p:to>
                                    </p:set>
                                    <p:animEffect transition="in" filter="fade">
                                      <p:cBhvr>
                                        <p:cTn id="22" dur="1000"/>
                                        <p:tgtEl>
                                          <p:spTgt spid="4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25"/>
                                        </p:tgtEl>
                                        <p:attrNameLst>
                                          <p:attrName>style.visibility</p:attrName>
                                        </p:attrNameLst>
                                      </p:cBhvr>
                                      <p:to>
                                        <p:strVal val="visible"/>
                                      </p:to>
                                    </p:set>
                                    <p:animEffect transition="in" filter="fade">
                                      <p:cBhvr>
                                        <p:cTn id="27" dur="1000"/>
                                        <p:tgtEl>
                                          <p:spTgt spid="4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26"/>
                                        </p:tgtEl>
                                        <p:attrNameLst>
                                          <p:attrName>style.visibility</p:attrName>
                                        </p:attrNameLst>
                                      </p:cBhvr>
                                      <p:to>
                                        <p:strVal val="visible"/>
                                      </p:to>
                                    </p:set>
                                    <p:animEffect transition="in" filter="fade">
                                      <p:cBhvr>
                                        <p:cTn id="32" dur="1000"/>
                                        <p:tgtEl>
                                          <p:spTgt spid="4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27"/>
                                        </p:tgtEl>
                                        <p:attrNameLst>
                                          <p:attrName>style.visibility</p:attrName>
                                        </p:attrNameLst>
                                      </p:cBhvr>
                                      <p:to>
                                        <p:strVal val="visible"/>
                                      </p:to>
                                    </p:set>
                                    <p:animEffect transition="in" filter="fade">
                                      <p:cBhvr>
                                        <p:cTn id="37" dur="1000"/>
                                        <p:tgtEl>
                                          <p:spTgt spid="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pic>
        <p:nvPicPr>
          <p:cNvPr id="432" name="Google Shape;432;p5"/>
          <p:cNvPicPr preferRelativeResize="0"/>
          <p:nvPr/>
        </p:nvPicPr>
        <p:blipFill rotWithShape="1">
          <a:blip r:embed="rId3">
            <a:alphaModFix/>
          </a:blip>
          <a:srcRect/>
          <a:stretch/>
        </p:blipFill>
        <p:spPr>
          <a:xfrm>
            <a:off x="319040" y="1621624"/>
            <a:ext cx="11468148" cy="4986473"/>
          </a:xfrm>
          <a:prstGeom prst="rect">
            <a:avLst/>
          </a:prstGeom>
          <a:noFill/>
          <a:ln>
            <a:noFill/>
          </a:ln>
        </p:spPr>
      </p:pic>
      <p:sp>
        <p:nvSpPr>
          <p:cNvPr id="433" name="Google Shape;433;p5"/>
          <p:cNvSpPr txBox="1"/>
          <p:nvPr/>
        </p:nvSpPr>
        <p:spPr>
          <a:xfrm>
            <a:off x="2554178" y="-9350"/>
            <a:ext cx="9469427"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200"/>
              <a:buFont typeface="Arial"/>
              <a:buNone/>
            </a:pPr>
            <a:r>
              <a:rPr lang="en-IN" sz="2800" b="1" i="0" u="none" strike="noStrike" cap="none">
                <a:solidFill>
                  <a:schemeClr val="lt1"/>
                </a:solidFill>
                <a:latin typeface="Corbel"/>
                <a:ea typeface="Corbel"/>
                <a:cs typeface="Corbel"/>
                <a:sym typeface="Corbel"/>
              </a:rPr>
              <a:t>Add Dispensation</a:t>
            </a:r>
            <a:endParaRPr/>
          </a:p>
        </p:txBody>
      </p:sp>
      <p:sp>
        <p:nvSpPr>
          <p:cNvPr id="434" name="Google Shape;434;p5"/>
          <p:cNvSpPr/>
          <p:nvPr/>
        </p:nvSpPr>
        <p:spPr>
          <a:xfrm>
            <a:off x="916271" y="649412"/>
            <a:ext cx="792000" cy="26152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IN" sz="1600" b="1" i="0" u="none" strike="noStrike" cap="none">
                <a:solidFill>
                  <a:srgbClr val="000546"/>
                </a:solidFill>
                <a:latin typeface="Corbel"/>
                <a:ea typeface="Corbel"/>
                <a:cs typeface="Corbel"/>
                <a:sym typeface="Corbel"/>
              </a:rPr>
              <a:t>Step 1</a:t>
            </a:r>
            <a:endParaRPr sz="1400" b="0" i="0" u="none" strike="noStrike" cap="none">
              <a:solidFill>
                <a:srgbClr val="000000"/>
              </a:solidFill>
              <a:latin typeface="Corbel"/>
              <a:ea typeface="Corbel"/>
              <a:cs typeface="Corbel"/>
              <a:sym typeface="Corbel"/>
            </a:endParaRPr>
          </a:p>
        </p:txBody>
      </p:sp>
      <p:sp>
        <p:nvSpPr>
          <p:cNvPr id="435" name="Google Shape;435;p5"/>
          <p:cNvSpPr/>
          <p:nvPr/>
        </p:nvSpPr>
        <p:spPr>
          <a:xfrm rot="5400000" flipH="1">
            <a:off x="2274515" y="1043034"/>
            <a:ext cx="288000" cy="288000"/>
          </a:xfrm>
          <a:prstGeom prst="triangle">
            <a:avLst>
              <a:gd name="adj" fmla="val 50000"/>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436" name="Google Shape;436;p5"/>
          <p:cNvSpPr/>
          <p:nvPr/>
        </p:nvSpPr>
        <p:spPr>
          <a:xfrm>
            <a:off x="582515" y="812613"/>
            <a:ext cx="1548000" cy="766490"/>
          </a:xfrm>
          <a:prstGeom prst="rect">
            <a:avLst/>
          </a:prstGeom>
          <a:solidFill>
            <a:schemeClr val="lt1"/>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7A10"/>
              </a:buClr>
              <a:buSzPts val="1400"/>
              <a:buFont typeface="Arial"/>
              <a:buNone/>
            </a:pPr>
            <a:r>
              <a:rPr lang="en-IN" sz="1400" b="1" i="0" u="none" strike="noStrike" cap="none">
                <a:solidFill>
                  <a:srgbClr val="FE7A10"/>
                </a:solidFill>
                <a:latin typeface="Corbel"/>
                <a:ea typeface="Corbel"/>
                <a:cs typeface="Corbel"/>
                <a:sym typeface="Corbel"/>
              </a:rPr>
              <a:t>Click on Dispensation</a:t>
            </a:r>
            <a:endParaRPr sz="1400" b="0" i="0" u="none" strike="noStrike" cap="none">
              <a:solidFill>
                <a:srgbClr val="000000"/>
              </a:solidFill>
              <a:latin typeface="Corbel"/>
              <a:ea typeface="Corbel"/>
              <a:cs typeface="Corbel"/>
              <a:sym typeface="Corbel"/>
            </a:endParaRPr>
          </a:p>
        </p:txBody>
      </p:sp>
      <p:sp>
        <p:nvSpPr>
          <p:cNvPr id="437" name="Google Shape;437;p5"/>
          <p:cNvSpPr/>
          <p:nvPr/>
        </p:nvSpPr>
        <p:spPr>
          <a:xfrm>
            <a:off x="914480" y="649412"/>
            <a:ext cx="792000" cy="26152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IN" sz="1600" b="1" i="0" u="none" strike="noStrike" cap="none">
                <a:solidFill>
                  <a:srgbClr val="000546"/>
                </a:solidFill>
                <a:latin typeface="Corbel"/>
                <a:ea typeface="Corbel"/>
                <a:cs typeface="Corbel"/>
                <a:sym typeface="Corbel"/>
              </a:rPr>
              <a:t>Step 1</a:t>
            </a:r>
            <a:endParaRPr sz="1400" b="0" i="0" u="none" strike="noStrike" cap="none">
              <a:solidFill>
                <a:srgbClr val="000000"/>
              </a:solidFill>
              <a:latin typeface="Corbel"/>
              <a:ea typeface="Corbel"/>
              <a:cs typeface="Corbel"/>
              <a:sym typeface="Corbel"/>
            </a:endParaRPr>
          </a:p>
        </p:txBody>
      </p:sp>
      <p:sp>
        <p:nvSpPr>
          <p:cNvPr id="438" name="Google Shape;438;p5"/>
          <p:cNvSpPr/>
          <p:nvPr/>
        </p:nvSpPr>
        <p:spPr>
          <a:xfrm>
            <a:off x="2694487" y="828254"/>
            <a:ext cx="1548000" cy="756000"/>
          </a:xfrm>
          <a:prstGeom prst="rect">
            <a:avLst/>
          </a:prstGeom>
          <a:solidFill>
            <a:schemeClr val="lt1"/>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7A10"/>
              </a:buClr>
              <a:buSzPts val="1400"/>
              <a:buFont typeface="Arial"/>
              <a:buNone/>
            </a:pPr>
            <a:r>
              <a:rPr lang="en-IN" sz="1400" b="1" i="0" u="none" strike="noStrike" cap="none">
                <a:solidFill>
                  <a:srgbClr val="FE7A10"/>
                </a:solidFill>
                <a:latin typeface="Corbel"/>
                <a:ea typeface="Corbel"/>
                <a:cs typeface="Corbel"/>
                <a:sym typeface="Corbel"/>
              </a:rPr>
              <a:t>Enter Dispensation Details </a:t>
            </a:r>
            <a:endParaRPr sz="1400" b="0" i="0" u="none" strike="noStrike" cap="none">
              <a:solidFill>
                <a:srgbClr val="000000"/>
              </a:solidFill>
              <a:latin typeface="Corbel"/>
              <a:ea typeface="Corbel"/>
              <a:cs typeface="Corbel"/>
              <a:sym typeface="Corbel"/>
            </a:endParaRPr>
          </a:p>
        </p:txBody>
      </p:sp>
      <p:sp>
        <p:nvSpPr>
          <p:cNvPr id="439" name="Google Shape;439;p5"/>
          <p:cNvSpPr/>
          <p:nvPr/>
        </p:nvSpPr>
        <p:spPr>
          <a:xfrm>
            <a:off x="3072487" y="639136"/>
            <a:ext cx="792000" cy="30811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IN" sz="1600" b="1" i="0" u="none" strike="noStrike" cap="none">
                <a:solidFill>
                  <a:srgbClr val="000546"/>
                </a:solidFill>
                <a:latin typeface="Corbel"/>
                <a:ea typeface="Corbel"/>
                <a:cs typeface="Corbel"/>
                <a:sym typeface="Corbel"/>
              </a:rPr>
              <a:t>Step 2</a:t>
            </a:r>
            <a:endParaRPr sz="1400" b="0" i="0" u="none" strike="noStrike" cap="none">
              <a:solidFill>
                <a:srgbClr val="000000"/>
              </a:solidFill>
              <a:latin typeface="Corbel"/>
              <a:ea typeface="Corbel"/>
              <a:cs typeface="Corbel"/>
              <a:sym typeface="Corbel"/>
            </a:endParaRPr>
          </a:p>
        </p:txBody>
      </p:sp>
      <p:sp>
        <p:nvSpPr>
          <p:cNvPr id="440" name="Google Shape;440;p5"/>
          <p:cNvSpPr/>
          <p:nvPr/>
        </p:nvSpPr>
        <p:spPr>
          <a:xfrm>
            <a:off x="4941828" y="847395"/>
            <a:ext cx="1651603" cy="756000"/>
          </a:xfrm>
          <a:prstGeom prst="rect">
            <a:avLst/>
          </a:prstGeom>
          <a:solidFill>
            <a:schemeClr val="lt1"/>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7A10"/>
              </a:buClr>
              <a:buSzPts val="1400"/>
              <a:buFont typeface="Arial"/>
              <a:buNone/>
            </a:pPr>
            <a:r>
              <a:rPr lang="en-IN" sz="1400" b="1" i="0" u="none" strike="noStrike" cap="none">
                <a:solidFill>
                  <a:srgbClr val="FE7A10"/>
                </a:solidFill>
                <a:latin typeface="Corbel"/>
                <a:ea typeface="Corbel"/>
                <a:cs typeface="Corbel"/>
                <a:sym typeface="Corbel"/>
              </a:rPr>
              <a:t>Enter Drug Issuing Facility Details </a:t>
            </a:r>
            <a:endParaRPr sz="1400" b="0" i="0" u="none" strike="noStrike" cap="none">
              <a:solidFill>
                <a:srgbClr val="000000"/>
              </a:solidFill>
              <a:latin typeface="Corbel"/>
              <a:ea typeface="Corbel"/>
              <a:cs typeface="Corbel"/>
              <a:sym typeface="Corbel"/>
            </a:endParaRPr>
          </a:p>
        </p:txBody>
      </p:sp>
      <p:sp>
        <p:nvSpPr>
          <p:cNvPr id="441" name="Google Shape;441;p5"/>
          <p:cNvSpPr/>
          <p:nvPr/>
        </p:nvSpPr>
        <p:spPr>
          <a:xfrm>
            <a:off x="914480" y="650145"/>
            <a:ext cx="792000" cy="26152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IN" sz="1600" b="1" i="0" u="none" strike="noStrike" cap="none">
                <a:solidFill>
                  <a:srgbClr val="000546"/>
                </a:solidFill>
                <a:latin typeface="Corbel"/>
                <a:ea typeface="Corbel"/>
                <a:cs typeface="Corbel"/>
                <a:sym typeface="Corbel"/>
              </a:rPr>
              <a:t>Step 1</a:t>
            </a:r>
            <a:endParaRPr sz="1400" b="0" i="0" u="none" strike="noStrike" cap="none">
              <a:solidFill>
                <a:srgbClr val="000000"/>
              </a:solidFill>
              <a:latin typeface="Corbel"/>
              <a:ea typeface="Corbel"/>
              <a:cs typeface="Corbel"/>
              <a:sym typeface="Corbel"/>
            </a:endParaRPr>
          </a:p>
        </p:txBody>
      </p:sp>
      <p:sp>
        <p:nvSpPr>
          <p:cNvPr id="442" name="Google Shape;442;p5"/>
          <p:cNvSpPr/>
          <p:nvPr/>
        </p:nvSpPr>
        <p:spPr>
          <a:xfrm>
            <a:off x="5368910" y="637396"/>
            <a:ext cx="863616" cy="32826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IN" sz="1600" b="1" i="0" u="none" strike="noStrike" cap="none">
                <a:solidFill>
                  <a:srgbClr val="000546"/>
                </a:solidFill>
                <a:latin typeface="Corbel"/>
                <a:ea typeface="Corbel"/>
                <a:cs typeface="Corbel"/>
                <a:sym typeface="Corbel"/>
              </a:rPr>
              <a:t>Step 3</a:t>
            </a:r>
            <a:endParaRPr sz="1400" b="0" i="0" u="none" strike="noStrike" cap="none">
              <a:solidFill>
                <a:srgbClr val="000000"/>
              </a:solidFill>
              <a:latin typeface="Corbel"/>
              <a:ea typeface="Corbel"/>
              <a:cs typeface="Corbel"/>
              <a:sym typeface="Corbel"/>
            </a:endParaRPr>
          </a:p>
        </p:txBody>
      </p:sp>
      <p:sp>
        <p:nvSpPr>
          <p:cNvPr id="443" name="Google Shape;443;p5"/>
          <p:cNvSpPr/>
          <p:nvPr/>
        </p:nvSpPr>
        <p:spPr>
          <a:xfrm rot="5400000" flipH="1">
            <a:off x="4492519" y="1053253"/>
            <a:ext cx="288000" cy="288000"/>
          </a:xfrm>
          <a:prstGeom prst="triangle">
            <a:avLst>
              <a:gd name="adj" fmla="val 50000"/>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444" name="Google Shape;444;p5"/>
          <p:cNvSpPr/>
          <p:nvPr/>
        </p:nvSpPr>
        <p:spPr>
          <a:xfrm>
            <a:off x="7238964" y="855103"/>
            <a:ext cx="1651603" cy="756000"/>
          </a:xfrm>
          <a:prstGeom prst="rect">
            <a:avLst/>
          </a:prstGeom>
          <a:solidFill>
            <a:schemeClr val="lt1"/>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7A10"/>
              </a:buClr>
              <a:buSzPts val="1400"/>
              <a:buFont typeface="Arial"/>
              <a:buNone/>
            </a:pPr>
            <a:r>
              <a:rPr lang="en-IN" sz="1400" b="1" i="0" u="none" strike="noStrike" cap="none">
                <a:solidFill>
                  <a:srgbClr val="FE7A10"/>
                </a:solidFill>
                <a:latin typeface="Corbel"/>
                <a:ea typeface="Corbel"/>
                <a:cs typeface="Corbel"/>
                <a:sym typeface="Corbel"/>
              </a:rPr>
              <a:t>Enter Product Details </a:t>
            </a:r>
            <a:endParaRPr sz="1400" b="0" i="0" u="none" strike="noStrike" cap="none">
              <a:solidFill>
                <a:srgbClr val="000000"/>
              </a:solidFill>
              <a:latin typeface="Corbel"/>
              <a:ea typeface="Corbel"/>
              <a:cs typeface="Corbel"/>
              <a:sym typeface="Corbel"/>
            </a:endParaRPr>
          </a:p>
        </p:txBody>
      </p:sp>
      <p:sp>
        <p:nvSpPr>
          <p:cNvPr id="445" name="Google Shape;445;p5"/>
          <p:cNvSpPr/>
          <p:nvPr/>
        </p:nvSpPr>
        <p:spPr>
          <a:xfrm>
            <a:off x="7666046" y="645104"/>
            <a:ext cx="863616" cy="32826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IN" sz="1600" b="1" i="0" u="none" strike="noStrike" cap="none">
                <a:solidFill>
                  <a:srgbClr val="000546"/>
                </a:solidFill>
                <a:latin typeface="Corbel"/>
                <a:ea typeface="Corbel"/>
                <a:cs typeface="Corbel"/>
                <a:sym typeface="Corbel"/>
              </a:rPr>
              <a:t>Step 4</a:t>
            </a:r>
            <a:endParaRPr sz="1400" b="0" i="0" u="none" strike="noStrike" cap="none">
              <a:solidFill>
                <a:srgbClr val="000000"/>
              </a:solidFill>
              <a:latin typeface="Corbel"/>
              <a:ea typeface="Corbel"/>
              <a:cs typeface="Corbel"/>
              <a:sym typeface="Corbel"/>
            </a:endParaRPr>
          </a:p>
        </p:txBody>
      </p:sp>
      <p:sp>
        <p:nvSpPr>
          <p:cNvPr id="446" name="Google Shape;446;p5"/>
          <p:cNvSpPr/>
          <p:nvPr/>
        </p:nvSpPr>
        <p:spPr>
          <a:xfrm rot="5400000" flipH="1">
            <a:off x="6791967" y="1043034"/>
            <a:ext cx="288000" cy="288000"/>
          </a:xfrm>
          <a:prstGeom prst="triangle">
            <a:avLst>
              <a:gd name="adj" fmla="val 50000"/>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447" name="Google Shape;447;p5"/>
          <p:cNvSpPr/>
          <p:nvPr/>
        </p:nvSpPr>
        <p:spPr>
          <a:xfrm>
            <a:off x="9465197" y="865625"/>
            <a:ext cx="1651603" cy="756000"/>
          </a:xfrm>
          <a:prstGeom prst="rect">
            <a:avLst/>
          </a:prstGeom>
          <a:solidFill>
            <a:schemeClr val="lt1"/>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7A10"/>
              </a:buClr>
              <a:buSzPts val="1400"/>
              <a:buFont typeface="Arial"/>
              <a:buNone/>
            </a:pPr>
            <a:r>
              <a:rPr lang="en-IN" sz="1400" b="1" i="0" u="none" strike="noStrike" cap="none">
                <a:solidFill>
                  <a:srgbClr val="FE7A10"/>
                </a:solidFill>
                <a:latin typeface="Corbel"/>
                <a:ea typeface="Corbel"/>
                <a:cs typeface="Corbel"/>
                <a:sym typeface="Corbel"/>
              </a:rPr>
              <a:t>Enter Refill Details  </a:t>
            </a:r>
            <a:endParaRPr sz="1400" b="0" i="0" u="none" strike="noStrike" cap="none">
              <a:solidFill>
                <a:srgbClr val="000000"/>
              </a:solidFill>
              <a:latin typeface="Corbel"/>
              <a:ea typeface="Corbel"/>
              <a:cs typeface="Corbel"/>
              <a:sym typeface="Corbel"/>
            </a:endParaRPr>
          </a:p>
        </p:txBody>
      </p:sp>
      <p:sp>
        <p:nvSpPr>
          <p:cNvPr id="448" name="Google Shape;448;p5"/>
          <p:cNvSpPr/>
          <p:nvPr/>
        </p:nvSpPr>
        <p:spPr>
          <a:xfrm>
            <a:off x="9892279" y="655626"/>
            <a:ext cx="863616" cy="32826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IN" sz="1600" b="1" i="0" u="none" strike="noStrike" cap="none">
                <a:solidFill>
                  <a:srgbClr val="000546"/>
                </a:solidFill>
                <a:latin typeface="Corbel"/>
                <a:ea typeface="Corbel"/>
                <a:cs typeface="Corbel"/>
                <a:sym typeface="Corbel"/>
              </a:rPr>
              <a:t>Step 5</a:t>
            </a:r>
            <a:endParaRPr sz="1400" b="0" i="0" u="none" strike="noStrike" cap="none">
              <a:solidFill>
                <a:srgbClr val="000000"/>
              </a:solidFill>
              <a:latin typeface="Corbel"/>
              <a:ea typeface="Corbel"/>
              <a:cs typeface="Corbel"/>
              <a:sym typeface="Corbel"/>
            </a:endParaRPr>
          </a:p>
        </p:txBody>
      </p:sp>
      <p:sp>
        <p:nvSpPr>
          <p:cNvPr id="449" name="Google Shape;449;p5"/>
          <p:cNvSpPr/>
          <p:nvPr/>
        </p:nvSpPr>
        <p:spPr>
          <a:xfrm rot="5400000" flipH="1">
            <a:off x="9044842" y="1051418"/>
            <a:ext cx="288000" cy="288000"/>
          </a:xfrm>
          <a:prstGeom prst="triangle">
            <a:avLst>
              <a:gd name="adj" fmla="val 50000"/>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450" name="Google Shape;450;p5"/>
          <p:cNvSpPr/>
          <p:nvPr/>
        </p:nvSpPr>
        <p:spPr>
          <a:xfrm flipH="1">
            <a:off x="7460414" y="2330383"/>
            <a:ext cx="2138495" cy="954067"/>
          </a:xfrm>
          <a:prstGeom prst="wedgeRectCallout">
            <a:avLst>
              <a:gd name="adj1" fmla="val 82258"/>
              <a:gd name="adj2" fmla="val -50672"/>
            </a:avLst>
          </a:prstGeom>
          <a:noFill/>
          <a:ln w="28575" cap="flat" cmpd="sng">
            <a:solidFill>
              <a:srgbClr val="FE7A1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IN" sz="1400" b="0" i="0" u="none" strike="noStrike" cap="none">
                <a:solidFill>
                  <a:srgbClr val="000000"/>
                </a:solidFill>
                <a:latin typeface="Corbel"/>
                <a:ea typeface="Corbel"/>
                <a:cs typeface="Corbel"/>
                <a:sym typeface="Corbel"/>
              </a:rPr>
              <a:t>Enter the dosing start date as per the prescription, it is a mandatory field</a:t>
            </a:r>
            <a:endParaRPr sz="1400" b="0" i="0" u="none" strike="noStrike" cap="none">
              <a:solidFill>
                <a:srgbClr val="000000"/>
              </a:solidFill>
              <a:latin typeface="Corbel"/>
              <a:ea typeface="Corbel"/>
              <a:cs typeface="Corbel"/>
              <a:sym typeface="Corbel"/>
            </a:endParaRPr>
          </a:p>
        </p:txBody>
      </p:sp>
      <p:sp>
        <p:nvSpPr>
          <p:cNvPr id="451" name="Google Shape;451;p5"/>
          <p:cNvSpPr/>
          <p:nvPr/>
        </p:nvSpPr>
        <p:spPr>
          <a:xfrm flipH="1">
            <a:off x="4806173" y="3692620"/>
            <a:ext cx="2640808" cy="954067"/>
          </a:xfrm>
          <a:prstGeom prst="wedgeRectCallout">
            <a:avLst>
              <a:gd name="adj1" fmla="val 6724"/>
              <a:gd name="adj2" fmla="val -91931"/>
            </a:avLst>
          </a:prstGeom>
          <a:noFill/>
          <a:ln w="28575" cap="flat" cmpd="sng">
            <a:solidFill>
              <a:srgbClr val="FE7A1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IN" sz="1400" b="0" i="0" u="none" strike="noStrike" cap="none">
                <a:solidFill>
                  <a:srgbClr val="000000"/>
                </a:solidFill>
                <a:latin typeface="Corbel"/>
                <a:ea typeface="Corbel"/>
                <a:cs typeface="Corbel"/>
                <a:sym typeface="Corbel"/>
              </a:rPr>
              <a:t>Enter number of days of dispensation as per the prescription, it is a mandatory field</a:t>
            </a:r>
            <a:endParaRPr sz="1400" b="0" i="0" u="none" strike="noStrike" cap="none">
              <a:solidFill>
                <a:srgbClr val="000000"/>
              </a:solidFill>
              <a:latin typeface="Corbel"/>
              <a:ea typeface="Corbel"/>
              <a:cs typeface="Corbel"/>
              <a:sym typeface="Corbel"/>
            </a:endParaRPr>
          </a:p>
        </p:txBody>
      </p:sp>
      <p:sp>
        <p:nvSpPr>
          <p:cNvPr id="452" name="Google Shape;452;p5"/>
          <p:cNvSpPr txBox="1"/>
          <p:nvPr/>
        </p:nvSpPr>
        <p:spPr>
          <a:xfrm>
            <a:off x="1650498" y="6286520"/>
            <a:ext cx="10570938" cy="461624"/>
          </a:xfrm>
          <a:prstGeom prst="rect">
            <a:avLst/>
          </a:prstGeom>
          <a:solidFill>
            <a:srgbClr val="B0E3ED"/>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IN" sz="1200" b="1" i="1" u="none" strike="noStrike" cap="none">
                <a:solidFill>
                  <a:srgbClr val="000000"/>
                </a:solidFill>
                <a:latin typeface="Corbel"/>
                <a:ea typeface="Corbel"/>
                <a:cs typeface="Corbel"/>
                <a:sym typeface="Corbel"/>
              </a:rPr>
              <a:t>Note: If the Facility type is selected as ‘PHI’ then only ‘NTEP’ option is visible in the ‘Source’ field. If ‘Chemist’ or ‘Private HF’ are selected both ‘NTEP’ and ‘Private’ will be visible in the source. </a:t>
            </a:r>
            <a:endParaRPr sz="1200" b="1" i="1" u="none" strike="noStrike" cap="none">
              <a:solidFill>
                <a:srgbClr val="000000"/>
              </a:solidFill>
              <a:highlight>
                <a:srgbClr val="FFFF00"/>
              </a:highlight>
              <a:latin typeface="Corbel"/>
              <a:ea typeface="Corbel"/>
              <a:cs typeface="Corbel"/>
              <a:sym typeface="Corbel"/>
            </a:endParaRPr>
          </a:p>
        </p:txBody>
      </p:sp>
      <p:sp>
        <p:nvSpPr>
          <p:cNvPr id="453" name="Google Shape;453;p5"/>
          <p:cNvSpPr/>
          <p:nvPr/>
        </p:nvSpPr>
        <p:spPr>
          <a:xfrm flipH="1">
            <a:off x="826677" y="5044328"/>
            <a:ext cx="2069400" cy="307800"/>
          </a:xfrm>
          <a:prstGeom prst="wedgeRectCallout">
            <a:avLst>
              <a:gd name="adj1" fmla="val 38913"/>
              <a:gd name="adj2" fmla="val -259936"/>
            </a:avLst>
          </a:prstGeom>
          <a:noFill/>
          <a:ln w="28575" cap="flat" cmpd="sng">
            <a:solidFill>
              <a:srgbClr val="FE7A1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IN" sz="1400" b="0" i="0" u="none" strike="noStrike" cap="none">
                <a:solidFill>
                  <a:srgbClr val="000000"/>
                </a:solidFill>
                <a:latin typeface="Corbel"/>
                <a:ea typeface="Corbel"/>
                <a:cs typeface="Corbel"/>
                <a:sym typeface="Corbel"/>
              </a:rPr>
              <a:t> Enter remarks, if any</a:t>
            </a:r>
            <a:endParaRPr sz="1400" b="0" i="0" u="none" strike="noStrike" cap="none">
              <a:solidFill>
                <a:srgbClr val="000000"/>
              </a:solidFill>
              <a:latin typeface="Arial"/>
              <a:ea typeface="Arial"/>
              <a:cs typeface="Arial"/>
              <a:sym typeface="Arial"/>
            </a:endParaRPr>
          </a:p>
        </p:txBody>
      </p:sp>
      <p:sp>
        <p:nvSpPr>
          <p:cNvPr id="454" name="Google Shape;454;p5"/>
          <p:cNvSpPr/>
          <p:nvPr/>
        </p:nvSpPr>
        <p:spPr>
          <a:xfrm flipH="1">
            <a:off x="2359674" y="5910300"/>
            <a:ext cx="3065100" cy="307800"/>
          </a:xfrm>
          <a:prstGeom prst="wedgeRectCallout">
            <a:avLst>
              <a:gd name="adj1" fmla="val 77070"/>
              <a:gd name="adj2" fmla="val 47207"/>
            </a:avLst>
          </a:prstGeom>
          <a:noFill/>
          <a:ln w="28575" cap="flat" cmpd="sng">
            <a:solidFill>
              <a:srgbClr val="FE7A1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IN" sz="1400" b="1" i="0" u="none" strike="noStrike" cap="none">
                <a:solidFill>
                  <a:srgbClr val="000000"/>
                </a:solidFill>
                <a:latin typeface="Corbel"/>
                <a:ea typeface="Corbel"/>
                <a:cs typeface="Corbel"/>
                <a:sym typeface="Corbel"/>
              </a:rPr>
              <a:t>10. </a:t>
            </a:r>
            <a:r>
              <a:rPr lang="en-IN" sz="1400" b="0" i="0" u="none" strike="noStrike" cap="none">
                <a:solidFill>
                  <a:srgbClr val="000000"/>
                </a:solidFill>
                <a:latin typeface="Corbel"/>
                <a:ea typeface="Corbel"/>
                <a:cs typeface="Corbel"/>
                <a:sym typeface="Corbel"/>
              </a:rPr>
              <a:t>Click here to add the dispensation</a:t>
            </a:r>
            <a:endParaRPr sz="1400" b="0" i="0" u="none" strike="noStrike" cap="none">
              <a:solidFill>
                <a:srgbClr val="000000"/>
              </a:solidFill>
              <a:latin typeface="Arial"/>
              <a:ea typeface="Arial"/>
              <a:cs typeface="Arial"/>
              <a:sym typeface="Arial"/>
            </a:endParaRPr>
          </a:p>
        </p:txBody>
      </p:sp>
      <p:sp>
        <p:nvSpPr>
          <p:cNvPr id="455" name="Google Shape;455;p5"/>
          <p:cNvSpPr/>
          <p:nvPr/>
        </p:nvSpPr>
        <p:spPr>
          <a:xfrm>
            <a:off x="349636" y="6207855"/>
            <a:ext cx="1300862" cy="351693"/>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pic>
        <p:nvPicPr>
          <p:cNvPr id="2" name="Picture 1">
            <a:extLst>
              <a:ext uri="{FF2B5EF4-FFF2-40B4-BE49-F238E27FC236}">
                <a16:creationId xmlns:a16="http://schemas.microsoft.com/office/drawing/2014/main" id="{15350A61-4C92-55A0-F054-41693DB2DF44}"/>
              </a:ext>
            </a:extLst>
          </p:cNvPr>
          <p:cNvPicPr>
            <a:picLocks noChangeAspect="1"/>
          </p:cNvPicPr>
          <p:nvPr/>
        </p:nvPicPr>
        <p:blipFill>
          <a:blip r:embed="rId4"/>
          <a:stretch>
            <a:fillRect/>
          </a:stretch>
        </p:blipFill>
        <p:spPr>
          <a:xfrm>
            <a:off x="166542" y="100012"/>
            <a:ext cx="2086266" cy="5525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0"/>
                                        </p:tgtEl>
                                        <p:attrNameLst>
                                          <p:attrName>style.visibility</p:attrName>
                                        </p:attrNameLst>
                                      </p:cBhvr>
                                      <p:to>
                                        <p:strVal val="visible"/>
                                      </p:to>
                                    </p:set>
                                    <p:animEffect transition="in" filter="fade">
                                      <p:cBhvr>
                                        <p:cTn id="7" dur="1000"/>
                                        <p:tgtEl>
                                          <p:spTgt spid="4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1"/>
                                        </p:tgtEl>
                                        <p:attrNameLst>
                                          <p:attrName>style.visibility</p:attrName>
                                        </p:attrNameLst>
                                      </p:cBhvr>
                                      <p:to>
                                        <p:strVal val="visible"/>
                                      </p:to>
                                    </p:set>
                                    <p:animEffect transition="in" filter="fade">
                                      <p:cBhvr>
                                        <p:cTn id="12" dur="1000"/>
                                        <p:tgtEl>
                                          <p:spTgt spid="4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3"/>
                                        </p:tgtEl>
                                        <p:attrNameLst>
                                          <p:attrName>style.visibility</p:attrName>
                                        </p:attrNameLst>
                                      </p:cBhvr>
                                      <p:to>
                                        <p:strVal val="visible"/>
                                      </p:to>
                                    </p:set>
                                    <p:animEffect transition="in" filter="fade">
                                      <p:cBhvr>
                                        <p:cTn id="17" dur="1000"/>
                                        <p:tgtEl>
                                          <p:spTgt spid="45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54"/>
                                        </p:tgtEl>
                                        <p:attrNameLst>
                                          <p:attrName>style.visibility</p:attrName>
                                        </p:attrNameLst>
                                      </p:cBhvr>
                                      <p:to>
                                        <p:strVal val="visible"/>
                                      </p:to>
                                    </p:set>
                                    <p:animEffect transition="in" filter="fade">
                                      <p:cBhvr>
                                        <p:cTn id="22"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6"/>
          <p:cNvSpPr txBox="1"/>
          <p:nvPr/>
        </p:nvSpPr>
        <p:spPr>
          <a:xfrm>
            <a:off x="2555274" y="-9987"/>
            <a:ext cx="9469427"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200"/>
              <a:buFont typeface="Arial"/>
              <a:buNone/>
            </a:pPr>
            <a:r>
              <a:rPr lang="en-IN" sz="2800" b="1" i="0" u="none" strike="noStrike" cap="none">
                <a:solidFill>
                  <a:schemeClr val="lt1"/>
                </a:solidFill>
                <a:latin typeface="Corbel"/>
                <a:ea typeface="Corbel"/>
                <a:cs typeface="Corbel"/>
                <a:sym typeface="Corbel"/>
              </a:rPr>
              <a:t>Add Dispensation</a:t>
            </a:r>
            <a:endParaRPr/>
          </a:p>
        </p:txBody>
      </p:sp>
      <p:pic>
        <p:nvPicPr>
          <p:cNvPr id="461" name="Google Shape;461;p6"/>
          <p:cNvPicPr preferRelativeResize="0"/>
          <p:nvPr/>
        </p:nvPicPr>
        <p:blipFill rotWithShape="1">
          <a:blip r:embed="rId3">
            <a:alphaModFix/>
          </a:blip>
          <a:srcRect t="21704" r="2153" b="6054"/>
          <a:stretch/>
        </p:blipFill>
        <p:spPr>
          <a:xfrm>
            <a:off x="193771" y="1055077"/>
            <a:ext cx="11929403" cy="5570806"/>
          </a:xfrm>
          <a:prstGeom prst="rect">
            <a:avLst/>
          </a:prstGeom>
          <a:noFill/>
          <a:ln w="9525" cap="flat" cmpd="sng">
            <a:solidFill>
              <a:schemeClr val="dk2"/>
            </a:solidFill>
            <a:prstDash val="solid"/>
            <a:round/>
            <a:headEnd type="none" w="sm" len="sm"/>
            <a:tailEnd type="none" w="sm" len="sm"/>
          </a:ln>
        </p:spPr>
      </p:pic>
      <p:sp>
        <p:nvSpPr>
          <p:cNvPr id="462" name="Google Shape;462;p6"/>
          <p:cNvSpPr/>
          <p:nvPr/>
        </p:nvSpPr>
        <p:spPr>
          <a:xfrm flipH="1">
            <a:off x="3370041" y="6089163"/>
            <a:ext cx="5198700" cy="307800"/>
          </a:xfrm>
          <a:prstGeom prst="wedgeRectCallout">
            <a:avLst>
              <a:gd name="adj1" fmla="val 70217"/>
              <a:gd name="adj2" fmla="val 33393"/>
            </a:avLst>
          </a:prstGeom>
          <a:noFill/>
          <a:ln w="28575" cap="flat" cmpd="sng">
            <a:solidFill>
              <a:srgbClr val="FE7A1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IN" sz="1400" b="0" i="0" u="none" strike="noStrike" cap="none">
                <a:solidFill>
                  <a:srgbClr val="000000"/>
                </a:solidFill>
                <a:latin typeface="Corbel"/>
                <a:ea typeface="Corbel"/>
                <a:cs typeface="Corbel"/>
                <a:sym typeface="Corbel"/>
              </a:rPr>
              <a:t>This message pops up after successful addition of a dispensation</a:t>
            </a:r>
            <a:endParaRPr sz="1400" b="0" i="0" u="none" strike="noStrike" cap="none">
              <a:solidFill>
                <a:srgbClr val="000000"/>
              </a:solidFill>
              <a:latin typeface="Corbel"/>
              <a:ea typeface="Corbel"/>
              <a:cs typeface="Corbel"/>
              <a:sym typeface="Corbel"/>
            </a:endParaRPr>
          </a:p>
        </p:txBody>
      </p:sp>
      <p:sp>
        <p:nvSpPr>
          <p:cNvPr id="463" name="Google Shape;463;p6"/>
          <p:cNvSpPr/>
          <p:nvPr/>
        </p:nvSpPr>
        <p:spPr>
          <a:xfrm>
            <a:off x="2086629" y="4965895"/>
            <a:ext cx="9911599" cy="894348"/>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464" name="Google Shape;464;p6"/>
          <p:cNvSpPr/>
          <p:nvPr/>
        </p:nvSpPr>
        <p:spPr>
          <a:xfrm flipH="1">
            <a:off x="5351241" y="4389735"/>
            <a:ext cx="5198700" cy="307800"/>
          </a:xfrm>
          <a:prstGeom prst="wedgeRectCallout">
            <a:avLst>
              <a:gd name="adj1" fmla="val 64805"/>
              <a:gd name="adj2" fmla="val 111090"/>
            </a:avLst>
          </a:prstGeom>
          <a:noFill/>
          <a:ln w="28575" cap="flat" cmpd="sng">
            <a:solidFill>
              <a:srgbClr val="FE7A1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IN" sz="1400" b="0" i="0" u="none" strike="noStrike" cap="none">
                <a:solidFill>
                  <a:srgbClr val="000000"/>
                </a:solidFill>
                <a:latin typeface="Corbel"/>
                <a:ea typeface="Corbel"/>
                <a:cs typeface="Corbel"/>
                <a:sym typeface="Corbel"/>
              </a:rPr>
              <a:t>Details of the Dispensation added are displayed here. </a:t>
            </a:r>
            <a:endParaRPr sz="1400" b="0" i="0" u="none" strike="noStrike" cap="none">
              <a:solidFill>
                <a:srgbClr val="000000"/>
              </a:solidFill>
              <a:latin typeface="Corbel"/>
              <a:ea typeface="Corbel"/>
              <a:cs typeface="Corbel"/>
              <a:sym typeface="Corbel"/>
            </a:endParaRPr>
          </a:p>
        </p:txBody>
      </p:sp>
      <p:pic>
        <p:nvPicPr>
          <p:cNvPr id="2" name="Picture 1">
            <a:extLst>
              <a:ext uri="{FF2B5EF4-FFF2-40B4-BE49-F238E27FC236}">
                <a16:creationId xmlns:a16="http://schemas.microsoft.com/office/drawing/2014/main" id="{7DAA1060-992B-BB6C-BEF4-0FF40FEB2D40}"/>
              </a:ext>
            </a:extLst>
          </p:cNvPr>
          <p:cNvPicPr>
            <a:picLocks noChangeAspect="1"/>
          </p:cNvPicPr>
          <p:nvPr/>
        </p:nvPicPr>
        <p:blipFill>
          <a:blip r:embed="rId4"/>
          <a:stretch>
            <a:fillRect/>
          </a:stretch>
        </p:blipFill>
        <p:spPr>
          <a:xfrm>
            <a:off x="166542" y="100012"/>
            <a:ext cx="2086266" cy="5525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2"/>
                                        </p:tgtEl>
                                        <p:attrNameLst>
                                          <p:attrName>style.visibility</p:attrName>
                                        </p:attrNameLst>
                                      </p:cBhvr>
                                      <p:to>
                                        <p:strVal val="visible"/>
                                      </p:to>
                                    </p:set>
                                    <p:animEffect transition="in" filter="fade">
                                      <p:cBhvr>
                                        <p:cTn id="7" dur="1000"/>
                                        <p:tgtEl>
                                          <p:spTgt spid="4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4"/>
                                        </p:tgtEl>
                                        <p:attrNameLst>
                                          <p:attrName>style.visibility</p:attrName>
                                        </p:attrNameLst>
                                      </p:cBhvr>
                                      <p:to>
                                        <p:strVal val="visible"/>
                                      </p:to>
                                    </p:set>
                                    <p:animEffect transition="in" filter="fade">
                                      <p:cBhvr>
                                        <p:cTn id="12" dur="1000"/>
                                        <p:tgtEl>
                                          <p:spTgt spid="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pic>
        <p:nvPicPr>
          <p:cNvPr id="469" name="Google Shape;469;p46"/>
          <p:cNvPicPr preferRelativeResize="0"/>
          <p:nvPr/>
        </p:nvPicPr>
        <p:blipFill rotWithShape="1">
          <a:blip r:embed="rId3">
            <a:alphaModFix/>
          </a:blip>
          <a:srcRect/>
          <a:stretch/>
        </p:blipFill>
        <p:spPr>
          <a:xfrm>
            <a:off x="339212" y="750024"/>
            <a:ext cx="11513575" cy="5677510"/>
          </a:xfrm>
          <a:prstGeom prst="rect">
            <a:avLst/>
          </a:prstGeom>
          <a:noFill/>
          <a:ln w="12700" cap="flat" cmpd="sng">
            <a:solidFill>
              <a:srgbClr val="0C0C0C"/>
            </a:solidFill>
            <a:prstDash val="solid"/>
            <a:round/>
            <a:headEnd type="none" w="sm" len="sm"/>
            <a:tailEnd type="none" w="sm" len="sm"/>
          </a:ln>
        </p:spPr>
      </p:pic>
      <p:sp>
        <p:nvSpPr>
          <p:cNvPr id="470" name="Google Shape;470;p46"/>
          <p:cNvSpPr/>
          <p:nvPr/>
        </p:nvSpPr>
        <p:spPr>
          <a:xfrm>
            <a:off x="2639408" y="3677269"/>
            <a:ext cx="3407429" cy="647341"/>
          </a:xfrm>
          <a:prstGeom prst="wedgeRectCallout">
            <a:avLst>
              <a:gd name="adj1" fmla="val -54768"/>
              <a:gd name="adj2" fmla="val 105484"/>
            </a:avLst>
          </a:prstGeom>
          <a:solidFill>
            <a:schemeClr val="lt1"/>
          </a:solid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IN" sz="1400" b="0" i="0" u="none" strike="noStrike" cap="none">
                <a:solidFill>
                  <a:srgbClr val="000000"/>
                </a:solidFill>
                <a:latin typeface="Corbel"/>
                <a:ea typeface="Corbel"/>
                <a:cs typeface="Corbel"/>
                <a:sym typeface="Corbel"/>
              </a:rPr>
              <a:t>Click on the Dispensation ID to view the dispensation details and to  a print a copy of the selected dispensation. </a:t>
            </a:r>
            <a:endParaRPr sz="1400" b="0" i="0" u="none" strike="noStrike" cap="none">
              <a:solidFill>
                <a:srgbClr val="000000"/>
              </a:solidFill>
              <a:latin typeface="Corbel"/>
              <a:ea typeface="Corbel"/>
              <a:cs typeface="Corbel"/>
              <a:sym typeface="Corbel"/>
            </a:endParaRPr>
          </a:p>
        </p:txBody>
      </p:sp>
      <p:sp>
        <p:nvSpPr>
          <p:cNvPr id="471" name="Google Shape;471;p46"/>
          <p:cNvSpPr/>
          <p:nvPr/>
        </p:nvSpPr>
        <p:spPr>
          <a:xfrm>
            <a:off x="2413009" y="2125318"/>
            <a:ext cx="2331043" cy="925717"/>
          </a:xfrm>
          <a:prstGeom prst="wedgeRectCallout">
            <a:avLst>
              <a:gd name="adj1" fmla="val -21101"/>
              <a:gd name="adj2" fmla="val -118928"/>
            </a:avLst>
          </a:prstGeom>
          <a:solidFill>
            <a:schemeClr val="lt1"/>
          </a:solid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IN" sz="1400" b="0" i="0" u="none" strike="noStrike" cap="none">
                <a:solidFill>
                  <a:srgbClr val="000000"/>
                </a:solidFill>
                <a:latin typeface="Corbel"/>
                <a:ea typeface="Corbel"/>
                <a:cs typeface="Corbel"/>
                <a:sym typeface="Corbel"/>
              </a:rPr>
              <a:t>Dispensation details can be viewed/added  by entering the Episode or Dispensation ID of the patients </a:t>
            </a:r>
            <a:endParaRPr sz="1400" b="0" i="0" u="none" strike="noStrike" cap="none">
              <a:solidFill>
                <a:srgbClr val="000000"/>
              </a:solidFill>
              <a:latin typeface="Corbel"/>
              <a:ea typeface="Corbel"/>
              <a:cs typeface="Corbel"/>
              <a:sym typeface="Corbel"/>
            </a:endParaRPr>
          </a:p>
        </p:txBody>
      </p:sp>
      <p:sp>
        <p:nvSpPr>
          <p:cNvPr id="472" name="Google Shape;472;p46"/>
          <p:cNvSpPr txBox="1"/>
          <p:nvPr/>
        </p:nvSpPr>
        <p:spPr>
          <a:xfrm>
            <a:off x="2540935" y="60408"/>
            <a:ext cx="9469427"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200"/>
              <a:buFont typeface="Arial"/>
              <a:buNone/>
            </a:pPr>
            <a:r>
              <a:rPr lang="en-IN" sz="2800" b="1" i="0" u="none" strike="noStrike" cap="none">
                <a:solidFill>
                  <a:schemeClr val="lt1"/>
                </a:solidFill>
                <a:latin typeface="Corbel"/>
                <a:ea typeface="Corbel"/>
                <a:cs typeface="Corbel"/>
                <a:sym typeface="Corbel"/>
              </a:rPr>
              <a:t>Print Dispensation Details </a:t>
            </a:r>
            <a:endParaRPr/>
          </a:p>
        </p:txBody>
      </p:sp>
      <p:sp>
        <p:nvSpPr>
          <p:cNvPr id="473" name="Google Shape;473;p46"/>
          <p:cNvSpPr/>
          <p:nvPr/>
        </p:nvSpPr>
        <p:spPr>
          <a:xfrm>
            <a:off x="2307102" y="1139483"/>
            <a:ext cx="1181686" cy="267286"/>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474" name="Google Shape;474;p46"/>
          <p:cNvSpPr/>
          <p:nvPr/>
        </p:nvSpPr>
        <p:spPr>
          <a:xfrm>
            <a:off x="1856935" y="4726745"/>
            <a:ext cx="556074" cy="267286"/>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475" name="Google Shape;475;p46"/>
          <p:cNvSpPr/>
          <p:nvPr/>
        </p:nvSpPr>
        <p:spPr>
          <a:xfrm>
            <a:off x="4724400" y="1123071"/>
            <a:ext cx="1181685" cy="283698"/>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pic>
        <p:nvPicPr>
          <p:cNvPr id="2" name="Picture 1">
            <a:extLst>
              <a:ext uri="{FF2B5EF4-FFF2-40B4-BE49-F238E27FC236}">
                <a16:creationId xmlns:a16="http://schemas.microsoft.com/office/drawing/2014/main" id="{1577A2D9-CF71-C290-D0FC-8CD712A2D36D}"/>
              </a:ext>
            </a:extLst>
          </p:cNvPr>
          <p:cNvPicPr>
            <a:picLocks noChangeAspect="1"/>
          </p:cNvPicPr>
          <p:nvPr/>
        </p:nvPicPr>
        <p:blipFill>
          <a:blip r:embed="rId4"/>
          <a:stretch>
            <a:fillRect/>
          </a:stretch>
        </p:blipFill>
        <p:spPr>
          <a:xfrm>
            <a:off x="166542" y="100012"/>
            <a:ext cx="2086266" cy="5525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1"/>
                                        </p:tgtEl>
                                        <p:attrNameLst>
                                          <p:attrName>style.visibility</p:attrName>
                                        </p:attrNameLst>
                                      </p:cBhvr>
                                      <p:to>
                                        <p:strVal val="visible"/>
                                      </p:to>
                                    </p:set>
                                    <p:animEffect transition="in" filter="fade">
                                      <p:cBhvr>
                                        <p:cTn id="7" dur="1000"/>
                                        <p:tgtEl>
                                          <p:spTgt spid="4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0"/>
                                        </p:tgtEl>
                                        <p:attrNameLst>
                                          <p:attrName>style.visibility</p:attrName>
                                        </p:attrNameLst>
                                      </p:cBhvr>
                                      <p:to>
                                        <p:strVal val="visible"/>
                                      </p:to>
                                    </p:set>
                                    <p:animEffect transition="in" filter="fade">
                                      <p:cBhvr>
                                        <p:cTn id="12" dur="1000"/>
                                        <p:tgtEl>
                                          <p:spTgt spid="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pic>
        <p:nvPicPr>
          <p:cNvPr id="480" name="Google Shape;480;p47"/>
          <p:cNvPicPr preferRelativeResize="0"/>
          <p:nvPr/>
        </p:nvPicPr>
        <p:blipFill rotWithShape="1">
          <a:blip r:embed="rId3">
            <a:alphaModFix/>
          </a:blip>
          <a:srcRect/>
          <a:stretch/>
        </p:blipFill>
        <p:spPr>
          <a:xfrm>
            <a:off x="8180439" y="1168139"/>
            <a:ext cx="3854245" cy="5483123"/>
          </a:xfrm>
          <a:prstGeom prst="rect">
            <a:avLst/>
          </a:prstGeom>
          <a:noFill/>
          <a:ln>
            <a:noFill/>
          </a:ln>
        </p:spPr>
      </p:pic>
      <p:pic>
        <p:nvPicPr>
          <p:cNvPr id="481" name="Google Shape;481;p47"/>
          <p:cNvPicPr preferRelativeResize="0"/>
          <p:nvPr/>
        </p:nvPicPr>
        <p:blipFill rotWithShape="1">
          <a:blip r:embed="rId4">
            <a:alphaModFix/>
          </a:blip>
          <a:srcRect/>
          <a:stretch/>
        </p:blipFill>
        <p:spPr>
          <a:xfrm>
            <a:off x="257334" y="923511"/>
            <a:ext cx="7923105" cy="5727751"/>
          </a:xfrm>
          <a:prstGeom prst="rect">
            <a:avLst/>
          </a:prstGeom>
          <a:noFill/>
          <a:ln w="9525" cap="flat" cmpd="sng">
            <a:solidFill>
              <a:srgbClr val="0C0C0C"/>
            </a:solidFill>
            <a:prstDash val="solid"/>
            <a:round/>
            <a:headEnd type="none" w="sm" len="sm"/>
            <a:tailEnd type="none" w="sm" len="sm"/>
          </a:ln>
        </p:spPr>
      </p:pic>
      <p:sp>
        <p:nvSpPr>
          <p:cNvPr id="482" name="Google Shape;482;p47"/>
          <p:cNvSpPr/>
          <p:nvPr/>
        </p:nvSpPr>
        <p:spPr>
          <a:xfrm>
            <a:off x="8201282" y="612302"/>
            <a:ext cx="3833401" cy="495300"/>
          </a:xfrm>
          <a:prstGeom prst="wedgeRectCallout">
            <a:avLst>
              <a:gd name="adj1" fmla="val 18263"/>
              <a:gd name="adj2" fmla="val 57335"/>
            </a:avLst>
          </a:prstGeom>
          <a:solidFill>
            <a:schemeClr val="lt1"/>
          </a:solid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IN" sz="1300" b="1" i="0" u="none" strike="noStrike" cap="none">
                <a:solidFill>
                  <a:srgbClr val="000000"/>
                </a:solidFill>
                <a:latin typeface="Corbel"/>
                <a:ea typeface="Corbel"/>
                <a:cs typeface="Corbel"/>
                <a:sym typeface="Corbel"/>
              </a:rPr>
              <a:t>Print Preview</a:t>
            </a:r>
            <a:endParaRPr sz="1300" b="0" i="0" u="none" strike="noStrike" cap="none">
              <a:solidFill>
                <a:srgbClr val="000000"/>
              </a:solidFill>
              <a:latin typeface="Corbel"/>
              <a:ea typeface="Corbel"/>
              <a:cs typeface="Corbel"/>
              <a:sym typeface="Corbel"/>
            </a:endParaRPr>
          </a:p>
        </p:txBody>
      </p:sp>
      <p:sp>
        <p:nvSpPr>
          <p:cNvPr id="483" name="Google Shape;483;p47"/>
          <p:cNvSpPr/>
          <p:nvPr/>
        </p:nvSpPr>
        <p:spPr>
          <a:xfrm>
            <a:off x="1636518" y="987775"/>
            <a:ext cx="2178397" cy="495300"/>
          </a:xfrm>
          <a:prstGeom prst="wedgeRectCallout">
            <a:avLst>
              <a:gd name="adj1" fmla="val -56366"/>
              <a:gd name="adj2" fmla="val 39470"/>
            </a:avLst>
          </a:prstGeom>
          <a:solidFill>
            <a:schemeClr val="lt1"/>
          </a:solid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IN" sz="1400" b="0" i="0" u="none" strike="noStrike" cap="none">
                <a:solidFill>
                  <a:srgbClr val="000000"/>
                </a:solidFill>
                <a:latin typeface="Corbel"/>
                <a:ea typeface="Corbel"/>
                <a:cs typeface="Corbel"/>
                <a:sym typeface="Corbel"/>
              </a:rPr>
              <a:t>Click here to go back to the list of the dispensation</a:t>
            </a:r>
            <a:endParaRPr sz="1400" b="0" i="0" u="none" strike="noStrike" cap="none">
              <a:solidFill>
                <a:srgbClr val="000000"/>
              </a:solidFill>
              <a:latin typeface="Corbel"/>
              <a:ea typeface="Corbel"/>
              <a:cs typeface="Corbel"/>
              <a:sym typeface="Corbel"/>
            </a:endParaRPr>
          </a:p>
        </p:txBody>
      </p:sp>
      <p:sp>
        <p:nvSpPr>
          <p:cNvPr id="484" name="Google Shape;484;p47"/>
          <p:cNvSpPr/>
          <p:nvPr/>
        </p:nvSpPr>
        <p:spPr>
          <a:xfrm>
            <a:off x="3814915" y="1453390"/>
            <a:ext cx="3637936" cy="336081"/>
          </a:xfrm>
          <a:prstGeom prst="wedgeRectCallout">
            <a:avLst>
              <a:gd name="adj1" fmla="val 61033"/>
              <a:gd name="adj2" fmla="val -12142"/>
            </a:avLst>
          </a:prstGeom>
          <a:solidFill>
            <a:schemeClr val="lt1"/>
          </a:solid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IN" sz="1400" b="0" i="0" u="none" strike="noStrike" cap="none">
                <a:solidFill>
                  <a:srgbClr val="000000"/>
                </a:solidFill>
                <a:latin typeface="Corbel"/>
                <a:ea typeface="Corbel"/>
                <a:cs typeface="Corbel"/>
                <a:sym typeface="Corbel"/>
              </a:rPr>
              <a:t>Click here to print a copy of the dispensation</a:t>
            </a:r>
            <a:endParaRPr sz="1400" b="0" i="0" u="none" strike="noStrike" cap="none">
              <a:solidFill>
                <a:srgbClr val="000000"/>
              </a:solidFill>
              <a:latin typeface="Corbel"/>
              <a:ea typeface="Corbel"/>
              <a:cs typeface="Corbel"/>
              <a:sym typeface="Corbel"/>
            </a:endParaRPr>
          </a:p>
        </p:txBody>
      </p:sp>
      <p:sp>
        <p:nvSpPr>
          <p:cNvPr id="485" name="Google Shape;485;p47"/>
          <p:cNvSpPr txBox="1"/>
          <p:nvPr/>
        </p:nvSpPr>
        <p:spPr>
          <a:xfrm>
            <a:off x="2541206" y="4082"/>
            <a:ext cx="9469427"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200"/>
              <a:buFont typeface="Arial"/>
              <a:buNone/>
            </a:pPr>
            <a:r>
              <a:rPr lang="en-IN" sz="2800" b="1" i="0" u="none" strike="noStrike" cap="none">
                <a:solidFill>
                  <a:schemeClr val="lt1"/>
                </a:solidFill>
                <a:latin typeface="Corbel"/>
                <a:ea typeface="Corbel"/>
                <a:cs typeface="Corbel"/>
                <a:sym typeface="Corbel"/>
              </a:rPr>
              <a:t>Print Dispensation Details </a:t>
            </a:r>
            <a:endParaRPr/>
          </a:p>
        </p:txBody>
      </p:sp>
      <p:sp>
        <p:nvSpPr>
          <p:cNvPr id="486" name="Google Shape;486;p47"/>
          <p:cNvSpPr/>
          <p:nvPr/>
        </p:nvSpPr>
        <p:spPr>
          <a:xfrm>
            <a:off x="1202014" y="1453390"/>
            <a:ext cx="289161" cy="227592"/>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487" name="Google Shape;487;p47"/>
          <p:cNvSpPr/>
          <p:nvPr/>
        </p:nvSpPr>
        <p:spPr>
          <a:xfrm>
            <a:off x="7883985" y="1453390"/>
            <a:ext cx="289161" cy="227592"/>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pic>
        <p:nvPicPr>
          <p:cNvPr id="2" name="Picture 1">
            <a:extLst>
              <a:ext uri="{FF2B5EF4-FFF2-40B4-BE49-F238E27FC236}">
                <a16:creationId xmlns:a16="http://schemas.microsoft.com/office/drawing/2014/main" id="{0B1A8B4E-32DC-9FC9-6527-C5420F9111D4}"/>
              </a:ext>
            </a:extLst>
          </p:cNvPr>
          <p:cNvPicPr>
            <a:picLocks noChangeAspect="1"/>
          </p:cNvPicPr>
          <p:nvPr/>
        </p:nvPicPr>
        <p:blipFill>
          <a:blip r:embed="rId5"/>
          <a:stretch>
            <a:fillRect/>
          </a:stretch>
        </p:blipFill>
        <p:spPr>
          <a:xfrm>
            <a:off x="166542" y="100012"/>
            <a:ext cx="2086266" cy="5525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3"/>
                                        </p:tgtEl>
                                        <p:attrNameLst>
                                          <p:attrName>style.visibility</p:attrName>
                                        </p:attrNameLst>
                                      </p:cBhvr>
                                      <p:to>
                                        <p:strVal val="visible"/>
                                      </p:to>
                                    </p:set>
                                    <p:animEffect transition="in" filter="fade">
                                      <p:cBhvr>
                                        <p:cTn id="7" dur="1000"/>
                                        <p:tgtEl>
                                          <p:spTgt spid="4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4"/>
                                        </p:tgtEl>
                                        <p:attrNameLst>
                                          <p:attrName>style.visibility</p:attrName>
                                        </p:attrNameLst>
                                      </p:cBhvr>
                                      <p:to>
                                        <p:strVal val="visible"/>
                                      </p:to>
                                    </p:set>
                                    <p:animEffect transition="in" filter="fade">
                                      <p:cBhvr>
                                        <p:cTn id="12" dur="1000"/>
                                        <p:tgtEl>
                                          <p:spTgt spid="48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2"/>
                                        </p:tgtEl>
                                        <p:attrNameLst>
                                          <p:attrName>style.visibility</p:attrName>
                                        </p:attrNameLst>
                                      </p:cBhvr>
                                      <p:to>
                                        <p:strVal val="visible"/>
                                      </p:to>
                                    </p:set>
                                    <p:animEffect transition="in" filter="fade">
                                      <p:cBhvr>
                                        <p:cTn id="17" dur="1000"/>
                                        <p:tgtEl>
                                          <p:spTgt spid="48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80"/>
                                        </p:tgtEl>
                                        <p:attrNameLst>
                                          <p:attrName>style.visibility</p:attrName>
                                        </p:attrNameLst>
                                      </p:cBhvr>
                                      <p:to>
                                        <p:strVal val="visible"/>
                                      </p:to>
                                    </p:set>
                                    <p:animEffect transition="in" filter="fade">
                                      <p:cBhvr>
                                        <p:cTn id="22" dur="1000"/>
                                        <p:tgtEl>
                                          <p:spTgt spid="4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pic>
        <p:nvPicPr>
          <p:cNvPr id="492" name="Google Shape;492;p48"/>
          <p:cNvPicPr preferRelativeResize="0"/>
          <p:nvPr/>
        </p:nvPicPr>
        <p:blipFill rotWithShape="1">
          <a:blip r:embed="rId3">
            <a:alphaModFix/>
          </a:blip>
          <a:srcRect/>
          <a:stretch/>
        </p:blipFill>
        <p:spPr>
          <a:xfrm>
            <a:off x="339212" y="750024"/>
            <a:ext cx="11513575" cy="5677510"/>
          </a:xfrm>
          <a:prstGeom prst="rect">
            <a:avLst/>
          </a:prstGeom>
          <a:noFill/>
          <a:ln w="9525" cap="flat" cmpd="sng">
            <a:solidFill>
              <a:srgbClr val="0C0C0C"/>
            </a:solidFill>
            <a:prstDash val="solid"/>
            <a:round/>
            <a:headEnd type="none" w="sm" len="sm"/>
            <a:tailEnd type="none" w="sm" len="sm"/>
          </a:ln>
        </p:spPr>
      </p:pic>
      <p:sp>
        <p:nvSpPr>
          <p:cNvPr id="493" name="Google Shape;493;p48"/>
          <p:cNvSpPr/>
          <p:nvPr/>
        </p:nvSpPr>
        <p:spPr>
          <a:xfrm>
            <a:off x="9096022" y="3906120"/>
            <a:ext cx="2593518" cy="495300"/>
          </a:xfrm>
          <a:prstGeom prst="wedgeRectCallout">
            <a:avLst>
              <a:gd name="adj1" fmla="val 33930"/>
              <a:gd name="adj2" fmla="val 132770"/>
            </a:avLst>
          </a:prstGeom>
          <a:solidFill>
            <a:schemeClr val="lt1"/>
          </a:solid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IN" sz="1400" b="0" i="0" u="none" strike="noStrike" cap="none">
                <a:solidFill>
                  <a:srgbClr val="000000"/>
                </a:solidFill>
                <a:latin typeface="Corbel"/>
                <a:ea typeface="Corbel"/>
                <a:cs typeface="Corbel"/>
                <a:sym typeface="Corbel"/>
              </a:rPr>
              <a:t>Click here to return any of the prescribed medicines, if required</a:t>
            </a:r>
            <a:endParaRPr sz="1400" b="0" i="0" u="none" strike="noStrike" cap="none">
              <a:solidFill>
                <a:srgbClr val="000000"/>
              </a:solidFill>
              <a:latin typeface="Corbel"/>
              <a:ea typeface="Corbel"/>
              <a:cs typeface="Corbel"/>
              <a:sym typeface="Corbel"/>
            </a:endParaRPr>
          </a:p>
        </p:txBody>
      </p:sp>
      <p:sp>
        <p:nvSpPr>
          <p:cNvPr id="494" name="Google Shape;494;p48"/>
          <p:cNvSpPr txBox="1"/>
          <p:nvPr/>
        </p:nvSpPr>
        <p:spPr>
          <a:xfrm>
            <a:off x="2541207" y="-25414"/>
            <a:ext cx="9380936"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400"/>
              <a:buFont typeface="Arial"/>
              <a:buNone/>
            </a:pPr>
            <a:r>
              <a:rPr lang="en-IN" sz="2800" b="1" i="0" u="none" strike="noStrike" cap="none">
                <a:solidFill>
                  <a:schemeClr val="lt1"/>
                </a:solidFill>
                <a:latin typeface="Corbel"/>
                <a:ea typeface="Corbel"/>
                <a:cs typeface="Corbel"/>
                <a:sym typeface="Corbel"/>
              </a:rPr>
              <a:t>Return Dispensation</a:t>
            </a:r>
            <a:endParaRPr sz="2800" b="1" i="0" u="none" strike="noStrike" cap="none">
              <a:solidFill>
                <a:schemeClr val="lt1"/>
              </a:solidFill>
              <a:latin typeface="Corbel"/>
              <a:ea typeface="Corbel"/>
              <a:cs typeface="Corbel"/>
              <a:sym typeface="Corbel"/>
            </a:endParaRPr>
          </a:p>
        </p:txBody>
      </p:sp>
      <p:sp>
        <p:nvSpPr>
          <p:cNvPr id="495" name="Google Shape;495;p48"/>
          <p:cNvSpPr/>
          <p:nvPr/>
        </p:nvSpPr>
        <p:spPr>
          <a:xfrm>
            <a:off x="2688779" y="1871508"/>
            <a:ext cx="2668667" cy="1198445"/>
          </a:xfrm>
          <a:prstGeom prst="wedgeRectCallout">
            <a:avLst>
              <a:gd name="adj1" fmla="val -29237"/>
              <a:gd name="adj2" fmla="val -84521"/>
            </a:avLst>
          </a:prstGeom>
          <a:solidFill>
            <a:schemeClr val="lt1"/>
          </a:solid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IN" sz="1400" b="0" i="0" u="none" strike="noStrike" cap="none">
                <a:solidFill>
                  <a:srgbClr val="000000"/>
                </a:solidFill>
                <a:latin typeface="Corbel"/>
                <a:ea typeface="Corbel"/>
                <a:cs typeface="Corbel"/>
                <a:sym typeface="Corbel"/>
              </a:rPr>
              <a:t>Dispensation details can be viewed/added  by entering the Episode or Dispensation ID of the patients </a:t>
            </a:r>
            <a:endParaRPr sz="1400" b="0" i="0" u="none" strike="noStrike" cap="none">
              <a:solidFill>
                <a:srgbClr val="000000"/>
              </a:solidFill>
              <a:latin typeface="Corbel"/>
              <a:ea typeface="Corbel"/>
              <a:cs typeface="Corbel"/>
              <a:sym typeface="Corbel"/>
            </a:endParaRPr>
          </a:p>
        </p:txBody>
      </p:sp>
      <p:sp>
        <p:nvSpPr>
          <p:cNvPr id="496" name="Google Shape;496;p48"/>
          <p:cNvSpPr/>
          <p:nvPr/>
        </p:nvSpPr>
        <p:spPr>
          <a:xfrm>
            <a:off x="2307102" y="1139483"/>
            <a:ext cx="1181686" cy="267286"/>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497" name="Google Shape;497;p48"/>
          <p:cNvSpPr/>
          <p:nvPr/>
        </p:nvSpPr>
        <p:spPr>
          <a:xfrm>
            <a:off x="4766603" y="1151206"/>
            <a:ext cx="1181686" cy="267286"/>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pic>
        <p:nvPicPr>
          <p:cNvPr id="2" name="Picture 1">
            <a:extLst>
              <a:ext uri="{FF2B5EF4-FFF2-40B4-BE49-F238E27FC236}">
                <a16:creationId xmlns:a16="http://schemas.microsoft.com/office/drawing/2014/main" id="{63C40A15-3E7E-B95C-1567-5FFDDADC85DF}"/>
              </a:ext>
            </a:extLst>
          </p:cNvPr>
          <p:cNvPicPr>
            <a:picLocks noChangeAspect="1"/>
          </p:cNvPicPr>
          <p:nvPr/>
        </p:nvPicPr>
        <p:blipFill>
          <a:blip r:embed="rId4"/>
          <a:stretch>
            <a:fillRect/>
          </a:stretch>
        </p:blipFill>
        <p:spPr>
          <a:xfrm>
            <a:off x="166542" y="100012"/>
            <a:ext cx="2086266" cy="5525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5"/>
                                        </p:tgtEl>
                                        <p:attrNameLst>
                                          <p:attrName>style.visibility</p:attrName>
                                        </p:attrNameLst>
                                      </p:cBhvr>
                                      <p:to>
                                        <p:strVal val="visible"/>
                                      </p:to>
                                    </p:set>
                                    <p:animEffect transition="in" filter="fade">
                                      <p:cBhvr>
                                        <p:cTn id="7" dur="1000"/>
                                        <p:tgtEl>
                                          <p:spTgt spid="4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3"/>
                                        </p:tgtEl>
                                        <p:attrNameLst>
                                          <p:attrName>style.visibility</p:attrName>
                                        </p:attrNameLst>
                                      </p:cBhvr>
                                      <p:to>
                                        <p:strVal val="visible"/>
                                      </p:to>
                                    </p:set>
                                    <p:animEffect transition="in" filter="fade">
                                      <p:cBhvr>
                                        <p:cTn id="12" dur="1000"/>
                                        <p:tgtEl>
                                          <p:spTgt spid="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pic>
        <p:nvPicPr>
          <p:cNvPr id="502" name="Google Shape;502;p49"/>
          <p:cNvPicPr preferRelativeResize="0"/>
          <p:nvPr/>
        </p:nvPicPr>
        <p:blipFill rotWithShape="1">
          <a:blip r:embed="rId3">
            <a:alphaModFix/>
          </a:blip>
          <a:srcRect/>
          <a:stretch/>
        </p:blipFill>
        <p:spPr>
          <a:xfrm>
            <a:off x="418379" y="713700"/>
            <a:ext cx="11355241" cy="5691868"/>
          </a:xfrm>
          <a:prstGeom prst="rect">
            <a:avLst/>
          </a:prstGeom>
          <a:noFill/>
          <a:ln w="9525" cap="flat" cmpd="sng">
            <a:solidFill>
              <a:srgbClr val="0C0C0C"/>
            </a:solidFill>
            <a:prstDash val="solid"/>
            <a:round/>
            <a:headEnd type="none" w="sm" len="sm"/>
            <a:tailEnd type="none" w="sm" len="sm"/>
          </a:ln>
        </p:spPr>
      </p:pic>
      <p:sp>
        <p:nvSpPr>
          <p:cNvPr id="503" name="Google Shape;503;p49"/>
          <p:cNvSpPr/>
          <p:nvPr/>
        </p:nvSpPr>
        <p:spPr>
          <a:xfrm>
            <a:off x="6588793" y="3837292"/>
            <a:ext cx="2751851" cy="495300"/>
          </a:xfrm>
          <a:prstGeom prst="wedgeRectCallout">
            <a:avLst>
              <a:gd name="adj1" fmla="val 21040"/>
              <a:gd name="adj2" fmla="val 91083"/>
            </a:avLst>
          </a:prstGeom>
          <a:solidFill>
            <a:schemeClr val="lt1"/>
          </a:solid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IN" sz="1400" b="0" i="0" u="none" strike="noStrike" cap="none">
                <a:solidFill>
                  <a:srgbClr val="000000"/>
                </a:solidFill>
                <a:latin typeface="Corbel"/>
                <a:ea typeface="Corbel"/>
                <a:cs typeface="Corbel"/>
                <a:sym typeface="Corbel"/>
              </a:rPr>
              <a:t>Enter the quantity of the  medicines which is to be returned</a:t>
            </a:r>
            <a:endParaRPr sz="1400" b="0" i="0" u="none" strike="noStrike" cap="none">
              <a:solidFill>
                <a:srgbClr val="000000"/>
              </a:solidFill>
              <a:latin typeface="Corbel"/>
              <a:ea typeface="Corbel"/>
              <a:cs typeface="Corbel"/>
              <a:sym typeface="Corbel"/>
            </a:endParaRPr>
          </a:p>
        </p:txBody>
      </p:sp>
      <p:sp>
        <p:nvSpPr>
          <p:cNvPr id="504" name="Google Shape;504;p49"/>
          <p:cNvSpPr txBox="1"/>
          <p:nvPr/>
        </p:nvSpPr>
        <p:spPr>
          <a:xfrm>
            <a:off x="2541206" y="2721"/>
            <a:ext cx="9380936"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400"/>
              <a:buFont typeface="Arial"/>
              <a:buNone/>
            </a:pPr>
            <a:r>
              <a:rPr lang="en-IN" sz="2800" b="1" i="0" u="none" strike="noStrike" cap="none">
                <a:solidFill>
                  <a:schemeClr val="lt1"/>
                </a:solidFill>
                <a:latin typeface="Corbel"/>
                <a:ea typeface="Corbel"/>
                <a:cs typeface="Corbel"/>
                <a:sym typeface="Corbel"/>
              </a:rPr>
              <a:t>Return Dispensation</a:t>
            </a:r>
            <a:endParaRPr sz="2400" b="1" i="0" u="none" strike="noStrike" cap="none">
              <a:solidFill>
                <a:schemeClr val="lt1"/>
              </a:solidFill>
              <a:latin typeface="Corbel"/>
              <a:ea typeface="Corbel"/>
              <a:cs typeface="Corbel"/>
              <a:sym typeface="Corbel"/>
            </a:endParaRPr>
          </a:p>
        </p:txBody>
      </p:sp>
      <p:sp>
        <p:nvSpPr>
          <p:cNvPr id="505" name="Google Shape;505;p49"/>
          <p:cNvSpPr/>
          <p:nvPr/>
        </p:nvSpPr>
        <p:spPr>
          <a:xfrm>
            <a:off x="3466499" y="1406546"/>
            <a:ext cx="1289838" cy="791489"/>
          </a:xfrm>
          <a:prstGeom prst="wedgeRectCallout">
            <a:avLst>
              <a:gd name="adj1" fmla="val -115813"/>
              <a:gd name="adj2" fmla="val -889"/>
            </a:avLst>
          </a:prstGeom>
          <a:solidFill>
            <a:schemeClr val="lt1"/>
          </a:solid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IN" sz="1400" b="0" i="0" u="none" strike="noStrike" cap="none">
                <a:solidFill>
                  <a:srgbClr val="000000"/>
                </a:solidFill>
                <a:latin typeface="Corbel"/>
                <a:ea typeface="Corbel"/>
                <a:cs typeface="Corbel"/>
                <a:sym typeface="Corbel"/>
              </a:rPr>
              <a:t> </a:t>
            </a:r>
            <a:endParaRPr sz="1400" b="0" i="0" u="none" strike="noStrike" cap="none">
              <a:solidFill>
                <a:srgbClr val="000000"/>
              </a:solidFill>
              <a:latin typeface="Corbel"/>
              <a:ea typeface="Corbel"/>
              <a:cs typeface="Corbel"/>
              <a:sym typeface="Corbel"/>
            </a:endParaRPr>
          </a:p>
          <a:p>
            <a:pPr marL="0" marR="0" lvl="0" indent="0" algn="l" rtl="0">
              <a:lnSpc>
                <a:spcPct val="100000"/>
              </a:lnSpc>
              <a:spcBef>
                <a:spcPts val="0"/>
              </a:spcBef>
              <a:spcAft>
                <a:spcPts val="0"/>
              </a:spcAft>
              <a:buClr>
                <a:srgbClr val="000000"/>
              </a:buClr>
              <a:buSzPts val="1400"/>
              <a:buFont typeface="Arial"/>
              <a:buNone/>
            </a:pPr>
            <a:r>
              <a:rPr lang="en-IN" sz="1400" b="0" i="0" u="none" strike="noStrike" cap="none">
                <a:solidFill>
                  <a:srgbClr val="000000"/>
                </a:solidFill>
                <a:latin typeface="Corbel"/>
                <a:ea typeface="Corbel"/>
                <a:cs typeface="Corbel"/>
                <a:sym typeface="Corbel"/>
              </a:rPr>
              <a:t>click here to go to list of dispensations </a:t>
            </a:r>
            <a:endParaRPr sz="1400" b="0" i="0" u="none" strike="noStrike" cap="none">
              <a:solidFill>
                <a:srgbClr val="000000"/>
              </a:solidFill>
              <a:latin typeface="Corbel"/>
              <a:ea typeface="Corbel"/>
              <a:cs typeface="Corbel"/>
              <a:sym typeface="Corbel"/>
            </a:endParaRPr>
          </a:p>
        </p:txBody>
      </p:sp>
      <p:sp>
        <p:nvSpPr>
          <p:cNvPr id="506" name="Google Shape;506;p49"/>
          <p:cNvSpPr/>
          <p:nvPr/>
        </p:nvSpPr>
        <p:spPr>
          <a:xfrm>
            <a:off x="10681597" y="4605388"/>
            <a:ext cx="1439025" cy="1538911"/>
          </a:xfrm>
          <a:prstGeom prst="wedgeRectCallout">
            <a:avLst>
              <a:gd name="adj1" fmla="val -77613"/>
              <a:gd name="adj2" fmla="val -14550"/>
            </a:avLst>
          </a:prstGeom>
          <a:solidFill>
            <a:schemeClr val="lt1"/>
          </a:solid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IN" sz="1400" b="0" i="0" u="none" strike="noStrike" cap="none">
                <a:solidFill>
                  <a:srgbClr val="000000"/>
                </a:solidFill>
                <a:latin typeface="Corbel"/>
                <a:ea typeface="Corbel"/>
                <a:cs typeface="Corbel"/>
                <a:sym typeface="Corbel"/>
              </a:rPr>
              <a:t>Select a reason of the return from the drop down options, a mandatory field for return dispensations</a:t>
            </a:r>
            <a:endParaRPr sz="1400" b="0" i="0" u="none" strike="noStrike" cap="none">
              <a:solidFill>
                <a:srgbClr val="000000"/>
              </a:solidFill>
              <a:latin typeface="Corbel"/>
              <a:ea typeface="Corbel"/>
              <a:cs typeface="Corbel"/>
              <a:sym typeface="Corbel"/>
            </a:endParaRPr>
          </a:p>
        </p:txBody>
      </p:sp>
      <p:sp>
        <p:nvSpPr>
          <p:cNvPr id="507" name="Google Shape;507;p49"/>
          <p:cNvSpPr/>
          <p:nvPr/>
        </p:nvSpPr>
        <p:spPr>
          <a:xfrm>
            <a:off x="3240899" y="5877493"/>
            <a:ext cx="2751851" cy="495300"/>
          </a:xfrm>
          <a:prstGeom prst="wedgeRectCallout">
            <a:avLst>
              <a:gd name="adj1" fmla="val -60880"/>
              <a:gd name="adj2" fmla="val 25606"/>
            </a:avLst>
          </a:prstGeom>
          <a:solidFill>
            <a:schemeClr val="lt1"/>
          </a:solid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IN" sz="1400" b="0" i="0" u="none" strike="noStrike" cap="none">
                <a:solidFill>
                  <a:srgbClr val="000000"/>
                </a:solidFill>
                <a:latin typeface="Corbel"/>
                <a:ea typeface="Corbel"/>
                <a:cs typeface="Corbel"/>
                <a:sym typeface="Corbel"/>
              </a:rPr>
              <a:t>Click here to complete the return of the Dispensation</a:t>
            </a:r>
            <a:endParaRPr sz="1400" b="0" i="0" u="none" strike="noStrike" cap="none">
              <a:solidFill>
                <a:srgbClr val="000000"/>
              </a:solidFill>
              <a:latin typeface="Corbel"/>
              <a:ea typeface="Corbel"/>
              <a:cs typeface="Corbel"/>
              <a:sym typeface="Corbel"/>
            </a:endParaRPr>
          </a:p>
        </p:txBody>
      </p:sp>
      <p:pic>
        <p:nvPicPr>
          <p:cNvPr id="508" name="Google Shape;508;p49"/>
          <p:cNvPicPr preferRelativeResize="0"/>
          <p:nvPr/>
        </p:nvPicPr>
        <p:blipFill rotWithShape="1">
          <a:blip r:embed="rId4">
            <a:alphaModFix/>
          </a:blip>
          <a:srcRect/>
          <a:stretch/>
        </p:blipFill>
        <p:spPr>
          <a:xfrm>
            <a:off x="235349" y="5469968"/>
            <a:ext cx="2400300" cy="657225"/>
          </a:xfrm>
          <a:prstGeom prst="rect">
            <a:avLst/>
          </a:prstGeom>
          <a:noFill/>
          <a:ln>
            <a:noFill/>
          </a:ln>
        </p:spPr>
      </p:pic>
      <p:sp>
        <p:nvSpPr>
          <p:cNvPr id="509" name="Google Shape;509;p49"/>
          <p:cNvSpPr/>
          <p:nvPr/>
        </p:nvSpPr>
        <p:spPr>
          <a:xfrm flipH="1">
            <a:off x="71377" y="6365035"/>
            <a:ext cx="5198700" cy="307800"/>
          </a:xfrm>
          <a:prstGeom prst="wedgeRectCallout">
            <a:avLst>
              <a:gd name="adj1" fmla="val 33206"/>
              <a:gd name="adj2" fmla="val -137262"/>
            </a:avLst>
          </a:prstGeom>
          <a:noFill/>
          <a:ln w="28575" cap="flat" cmpd="sng">
            <a:solidFill>
              <a:srgbClr val="FE7A1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IN" sz="1400" b="0" i="0" u="none" strike="noStrike" cap="none">
                <a:solidFill>
                  <a:srgbClr val="000000"/>
                </a:solidFill>
                <a:latin typeface="Corbel"/>
                <a:ea typeface="Corbel"/>
                <a:cs typeface="Corbel"/>
                <a:sym typeface="Corbel"/>
              </a:rPr>
              <a:t>This message pops up after successful return of a dispensation</a:t>
            </a:r>
            <a:endParaRPr sz="1400" b="0" i="0" u="none" strike="noStrike" cap="none">
              <a:solidFill>
                <a:srgbClr val="000000"/>
              </a:solidFill>
              <a:latin typeface="Corbel"/>
              <a:ea typeface="Corbel"/>
              <a:cs typeface="Corbel"/>
              <a:sym typeface="Corbel"/>
            </a:endParaRPr>
          </a:p>
        </p:txBody>
      </p:sp>
      <p:sp>
        <p:nvSpPr>
          <p:cNvPr id="510" name="Google Shape;510;p49"/>
          <p:cNvSpPr/>
          <p:nvPr/>
        </p:nvSpPr>
        <p:spPr>
          <a:xfrm>
            <a:off x="2025748" y="1716258"/>
            <a:ext cx="478301" cy="253220"/>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511" name="Google Shape;511;p49"/>
          <p:cNvSpPr/>
          <p:nvPr/>
        </p:nvSpPr>
        <p:spPr>
          <a:xfrm>
            <a:off x="9426194" y="2268596"/>
            <a:ext cx="286210" cy="1274923"/>
          </a:xfrm>
          <a:prstGeom prst="rightBrace">
            <a:avLst>
              <a:gd name="adj1" fmla="val 8333"/>
              <a:gd name="adj2" fmla="val 50000"/>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512" name="Google Shape;512;p49"/>
          <p:cNvSpPr/>
          <p:nvPr/>
        </p:nvSpPr>
        <p:spPr>
          <a:xfrm>
            <a:off x="10132518" y="2755746"/>
            <a:ext cx="1098157" cy="544765"/>
          </a:xfrm>
          <a:prstGeom prst="wedgeRectCallout">
            <a:avLst>
              <a:gd name="adj1" fmla="val -81847"/>
              <a:gd name="adj2" fmla="val -32991"/>
            </a:avLst>
          </a:prstGeom>
          <a:noFill/>
          <a:ln w="28575" cap="flat" cmpd="sng">
            <a:solidFill>
              <a:srgbClr val="FE7A10"/>
            </a:solidFill>
            <a:prstDash val="solid"/>
            <a:round/>
            <a:headEnd type="none" w="sm" len="sm"/>
            <a:tailEnd type="none" w="sm" len="sm"/>
          </a:ln>
        </p:spPr>
        <p:txBody>
          <a:bodyPr spcFirstLastPara="1" wrap="square" lIns="0" tIns="36575" rIns="0" bIns="0" anchor="t" anchorCtr="0">
            <a:spAutoFit/>
          </a:bodyPr>
          <a:lstStyle/>
          <a:p>
            <a:pPr marL="88900" marR="0" lvl="1" indent="0" algn="l" rtl="0">
              <a:lnSpc>
                <a:spcPct val="100000"/>
              </a:lnSpc>
              <a:spcBef>
                <a:spcPts val="0"/>
              </a:spcBef>
              <a:spcAft>
                <a:spcPts val="0"/>
              </a:spcAft>
              <a:buClr>
                <a:srgbClr val="0099FF"/>
              </a:buClr>
              <a:buSzPts val="770"/>
              <a:buFont typeface="Arial"/>
              <a:buNone/>
            </a:pPr>
            <a:r>
              <a:rPr lang="en-IN" sz="1100" b="0" i="0" u="none" strike="noStrike" cap="none">
                <a:solidFill>
                  <a:srgbClr val="000000"/>
                </a:solidFill>
                <a:latin typeface="Corbel"/>
                <a:ea typeface="Corbel"/>
                <a:cs typeface="Corbel"/>
                <a:sym typeface="Corbel"/>
              </a:rPr>
              <a:t>Return Dispensation Details </a:t>
            </a:r>
            <a:endParaRPr/>
          </a:p>
        </p:txBody>
      </p:sp>
      <p:sp>
        <p:nvSpPr>
          <p:cNvPr id="513" name="Google Shape;513;p49"/>
          <p:cNvSpPr/>
          <p:nvPr/>
        </p:nvSpPr>
        <p:spPr>
          <a:xfrm>
            <a:off x="5992750" y="4586068"/>
            <a:ext cx="3835576" cy="239150"/>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514" name="Google Shape;514;p49"/>
          <p:cNvSpPr/>
          <p:nvPr/>
        </p:nvSpPr>
        <p:spPr>
          <a:xfrm>
            <a:off x="9968751" y="4523657"/>
            <a:ext cx="286210" cy="1274923"/>
          </a:xfrm>
          <a:prstGeom prst="rightBrace">
            <a:avLst>
              <a:gd name="adj1" fmla="val 8333"/>
              <a:gd name="adj2" fmla="val 50000"/>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pic>
        <p:nvPicPr>
          <p:cNvPr id="2" name="Picture 1">
            <a:extLst>
              <a:ext uri="{FF2B5EF4-FFF2-40B4-BE49-F238E27FC236}">
                <a16:creationId xmlns:a16="http://schemas.microsoft.com/office/drawing/2014/main" id="{1DE8147E-ACAF-4EF5-1DA6-FB625D35FEFC}"/>
              </a:ext>
            </a:extLst>
          </p:cNvPr>
          <p:cNvPicPr>
            <a:picLocks noChangeAspect="1"/>
          </p:cNvPicPr>
          <p:nvPr/>
        </p:nvPicPr>
        <p:blipFill>
          <a:blip r:embed="rId5"/>
          <a:stretch>
            <a:fillRect/>
          </a:stretch>
        </p:blipFill>
        <p:spPr>
          <a:xfrm>
            <a:off x="166542" y="100012"/>
            <a:ext cx="2086266" cy="5525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5"/>
                                        </p:tgtEl>
                                        <p:attrNameLst>
                                          <p:attrName>style.visibility</p:attrName>
                                        </p:attrNameLst>
                                      </p:cBhvr>
                                      <p:to>
                                        <p:strVal val="visible"/>
                                      </p:to>
                                    </p:set>
                                    <p:animEffect transition="in" filter="fade">
                                      <p:cBhvr>
                                        <p:cTn id="7" dur="1000"/>
                                        <p:tgtEl>
                                          <p:spTgt spid="50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3"/>
                                        </p:tgtEl>
                                        <p:attrNameLst>
                                          <p:attrName>style.visibility</p:attrName>
                                        </p:attrNameLst>
                                      </p:cBhvr>
                                      <p:to>
                                        <p:strVal val="visible"/>
                                      </p:to>
                                    </p:set>
                                    <p:animEffect transition="in" filter="fade">
                                      <p:cBhvr>
                                        <p:cTn id="12" dur="1000"/>
                                        <p:tgtEl>
                                          <p:spTgt spid="50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07"/>
                                        </p:tgtEl>
                                        <p:attrNameLst>
                                          <p:attrName>style.visibility</p:attrName>
                                        </p:attrNameLst>
                                      </p:cBhvr>
                                      <p:to>
                                        <p:strVal val="visible"/>
                                      </p:to>
                                    </p:set>
                                    <p:animEffect transition="in" filter="fade">
                                      <p:cBhvr>
                                        <p:cTn id="17" dur="1000"/>
                                        <p:tgtEl>
                                          <p:spTgt spid="50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06"/>
                                        </p:tgtEl>
                                        <p:attrNameLst>
                                          <p:attrName>style.visibility</p:attrName>
                                        </p:attrNameLst>
                                      </p:cBhvr>
                                      <p:to>
                                        <p:strVal val="visible"/>
                                      </p:to>
                                    </p:set>
                                    <p:animEffect transition="in" filter="fade">
                                      <p:cBhvr>
                                        <p:cTn id="22" dur="1000"/>
                                        <p:tgtEl>
                                          <p:spTgt spid="50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09"/>
                                        </p:tgtEl>
                                        <p:attrNameLst>
                                          <p:attrName>style.visibility</p:attrName>
                                        </p:attrNameLst>
                                      </p:cBhvr>
                                      <p:to>
                                        <p:strVal val="visible"/>
                                      </p:to>
                                    </p:set>
                                    <p:animEffect transition="in" filter="fade">
                                      <p:cBhvr>
                                        <p:cTn id="27" dur="1000"/>
                                        <p:tgtEl>
                                          <p:spTgt spid="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1"/>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Corbel"/>
              <a:buNone/>
            </a:pPr>
            <a:r>
              <a:rPr lang="en-IN" b="1"/>
              <a:t>Dispensation</a:t>
            </a:r>
            <a:br>
              <a:rPr lang="en-IN" b="1"/>
            </a:br>
            <a:endParaRPr sz="1400" b="1">
              <a:solidFill>
                <a:schemeClr val="dk1"/>
              </a:solidFill>
            </a:endParaRPr>
          </a:p>
        </p:txBody>
      </p:sp>
      <p:sp>
        <p:nvSpPr>
          <p:cNvPr id="278" name="Google Shape;278;p41"/>
          <p:cNvSpPr txBox="1">
            <a:spLocks noGrp="1"/>
          </p:cNvSpPr>
          <p:nvPr>
            <p:ph type="body" idx="1"/>
          </p:nvPr>
        </p:nvSpPr>
        <p:spPr>
          <a:xfrm>
            <a:off x="3816626" y="1205129"/>
            <a:ext cx="7918174" cy="4440297"/>
          </a:xfrm>
          <a:prstGeom prst="rect">
            <a:avLst/>
          </a:prstGeom>
          <a:noFill/>
          <a:ln>
            <a:noFill/>
          </a:ln>
        </p:spPr>
        <p:txBody>
          <a:bodyPr spcFirstLastPara="1" wrap="square" lIns="91425" tIns="45700" rIns="91425" bIns="45700" anchor="t" anchorCtr="0">
            <a:normAutofit/>
          </a:bodyPr>
          <a:lstStyle/>
          <a:p>
            <a:pPr marL="444500" lvl="1" indent="-355600" algn="l" rtl="0">
              <a:lnSpc>
                <a:spcPct val="130000"/>
              </a:lnSpc>
              <a:spcBef>
                <a:spcPts val="0"/>
              </a:spcBef>
              <a:spcAft>
                <a:spcPts val="0"/>
              </a:spcAft>
              <a:buClr>
                <a:srgbClr val="0099FF"/>
              </a:buClr>
              <a:buSzPts val="1400"/>
              <a:buFont typeface="Arial"/>
              <a:buNone/>
            </a:pPr>
            <a:endParaRPr sz="2000">
              <a:solidFill>
                <a:schemeClr val="dk1"/>
              </a:solidFill>
            </a:endParaRPr>
          </a:p>
          <a:p>
            <a:pPr marL="901700" lvl="2" indent="-373380" algn="l" rtl="0">
              <a:lnSpc>
                <a:spcPct val="130000"/>
              </a:lnSpc>
              <a:spcBef>
                <a:spcPts val="570"/>
              </a:spcBef>
              <a:spcAft>
                <a:spcPts val="0"/>
              </a:spcAft>
              <a:buClr>
                <a:srgbClr val="0099FF"/>
              </a:buClr>
              <a:buSzPts val="1120"/>
              <a:buFont typeface="Arial"/>
              <a:buNone/>
            </a:pPr>
            <a:endParaRPr>
              <a:solidFill>
                <a:schemeClr val="dk1"/>
              </a:solidFill>
            </a:endParaRPr>
          </a:p>
          <a:p>
            <a:pPr marL="444500" lvl="1" indent="-355600" algn="l" rtl="0">
              <a:lnSpc>
                <a:spcPct val="130000"/>
              </a:lnSpc>
              <a:spcBef>
                <a:spcPts val="650"/>
              </a:spcBef>
              <a:spcAft>
                <a:spcPts val="0"/>
              </a:spcAft>
              <a:buClr>
                <a:srgbClr val="0099FF"/>
              </a:buClr>
              <a:buSzPts val="1400"/>
              <a:buFont typeface="Arial"/>
              <a:buNone/>
            </a:pPr>
            <a:endParaRPr sz="2000">
              <a:solidFill>
                <a:schemeClr val="dk1"/>
              </a:solidFill>
            </a:endParaRPr>
          </a:p>
          <a:p>
            <a:pPr marL="901700" lvl="2" indent="-364490" algn="l" rtl="0">
              <a:lnSpc>
                <a:spcPct val="130000"/>
              </a:lnSpc>
              <a:spcBef>
                <a:spcPts val="610"/>
              </a:spcBef>
              <a:spcAft>
                <a:spcPts val="0"/>
              </a:spcAft>
              <a:buClr>
                <a:srgbClr val="0099FF"/>
              </a:buClr>
              <a:buSzPts val="1260"/>
              <a:buFont typeface="Arial"/>
              <a:buNone/>
            </a:pPr>
            <a:endParaRPr sz="1800">
              <a:solidFill>
                <a:schemeClr val="dk1"/>
              </a:solidFill>
            </a:endParaRPr>
          </a:p>
        </p:txBody>
      </p:sp>
      <p:sp>
        <p:nvSpPr>
          <p:cNvPr id="279" name="Google Shape;279;p41"/>
          <p:cNvSpPr txBox="1"/>
          <p:nvPr/>
        </p:nvSpPr>
        <p:spPr>
          <a:xfrm>
            <a:off x="3725185" y="731520"/>
            <a:ext cx="8213895" cy="579588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IN" sz="2000" b="1" i="0" u="none" strike="noStrike" cap="none" dirty="0">
                <a:solidFill>
                  <a:srgbClr val="000F46"/>
                </a:solidFill>
                <a:latin typeface="Corbel"/>
                <a:ea typeface="Corbel"/>
                <a:cs typeface="Corbel"/>
                <a:sym typeface="Corbel"/>
              </a:rPr>
              <a:t>Features:</a:t>
            </a:r>
            <a:endParaRPr dirty="0"/>
          </a:p>
          <a:p>
            <a:pPr marL="342900" marR="0" lvl="0" indent="-342900" algn="l" rtl="0">
              <a:lnSpc>
                <a:spcPct val="100000"/>
              </a:lnSpc>
              <a:spcBef>
                <a:spcPts val="0"/>
              </a:spcBef>
              <a:spcAft>
                <a:spcPts val="0"/>
              </a:spcAft>
              <a:buClr>
                <a:srgbClr val="000000"/>
              </a:buClr>
              <a:buSzPts val="2000"/>
              <a:buFont typeface="Arial"/>
              <a:buChar char="•"/>
            </a:pPr>
            <a:r>
              <a:rPr lang="en-IN" sz="2000" b="0" i="0" u="none" strike="noStrike" cap="none" dirty="0">
                <a:solidFill>
                  <a:srgbClr val="000F46"/>
                </a:solidFill>
                <a:latin typeface="Corbel"/>
                <a:ea typeface="Corbel"/>
                <a:cs typeface="Corbel"/>
                <a:sym typeface="Corbel"/>
              </a:rPr>
              <a:t>Add details of the product and quantity of drugs issued to patients</a:t>
            </a:r>
            <a:endParaRPr dirty="0"/>
          </a:p>
          <a:p>
            <a:pPr marL="342900" marR="0" lvl="0" indent="-342900" algn="l" rtl="0">
              <a:lnSpc>
                <a:spcPct val="100000"/>
              </a:lnSpc>
              <a:spcBef>
                <a:spcPts val="0"/>
              </a:spcBef>
              <a:spcAft>
                <a:spcPts val="0"/>
              </a:spcAft>
              <a:buClr>
                <a:srgbClr val="000000"/>
              </a:buClr>
              <a:buSzPts val="2000"/>
              <a:buFont typeface="Arial"/>
              <a:buChar char="•"/>
            </a:pPr>
            <a:r>
              <a:rPr lang="en-IN" sz="2000" b="0" i="0" u="none" strike="noStrike" cap="none" dirty="0">
                <a:solidFill>
                  <a:srgbClr val="000F46"/>
                </a:solidFill>
                <a:latin typeface="Corbel"/>
                <a:ea typeface="Corbel"/>
                <a:cs typeface="Corbel"/>
                <a:sym typeface="Corbel"/>
              </a:rPr>
              <a:t>Print and download the details of drug dispensed in a pdf form and share with patients</a:t>
            </a:r>
            <a:endParaRPr dirty="0"/>
          </a:p>
          <a:p>
            <a:pPr marL="342900" marR="0" lvl="0" indent="-342900" algn="l" rtl="0">
              <a:lnSpc>
                <a:spcPct val="100000"/>
              </a:lnSpc>
              <a:spcBef>
                <a:spcPts val="0"/>
              </a:spcBef>
              <a:spcAft>
                <a:spcPts val="0"/>
              </a:spcAft>
              <a:buClr>
                <a:srgbClr val="000000"/>
              </a:buClr>
              <a:buSzPts val="2000"/>
              <a:buFont typeface="Arial"/>
              <a:buChar char="•"/>
            </a:pPr>
            <a:r>
              <a:rPr lang="en-IN" sz="2000" b="0" i="0" u="none" strike="noStrike" cap="none" dirty="0">
                <a:solidFill>
                  <a:srgbClr val="000F46"/>
                </a:solidFill>
                <a:latin typeface="Corbel"/>
                <a:ea typeface="Corbel"/>
                <a:cs typeface="Corbel"/>
                <a:sym typeface="Corbel"/>
              </a:rPr>
              <a:t>Save time spent in repetitive data entry by copying previous dispensation details.</a:t>
            </a:r>
            <a:endParaRPr dirty="0"/>
          </a:p>
          <a:p>
            <a:pPr marL="342900" marR="0" lvl="0" indent="-342900" algn="l" rtl="0">
              <a:lnSpc>
                <a:spcPct val="100000"/>
              </a:lnSpc>
              <a:spcBef>
                <a:spcPts val="0"/>
              </a:spcBef>
              <a:spcAft>
                <a:spcPts val="0"/>
              </a:spcAft>
              <a:buClr>
                <a:srgbClr val="000000"/>
              </a:buClr>
              <a:buSzPts val="2000"/>
              <a:buFont typeface="Arial"/>
              <a:buChar char="•"/>
            </a:pPr>
            <a:r>
              <a:rPr lang="en-IN" sz="2000" b="0" i="0" u="none" strike="noStrike" cap="none" dirty="0">
                <a:solidFill>
                  <a:srgbClr val="000F46"/>
                </a:solidFill>
                <a:latin typeface="Corbel"/>
                <a:ea typeface="Corbel"/>
                <a:cs typeface="Corbel"/>
                <a:sym typeface="Corbel"/>
              </a:rPr>
              <a:t>Log details of drugs that are returned by patients.</a:t>
            </a:r>
            <a:endParaRPr dirty="0"/>
          </a:p>
          <a:p>
            <a:pPr marL="342900" marR="0" lvl="0" indent="-342900" algn="l" rtl="0">
              <a:lnSpc>
                <a:spcPct val="100000"/>
              </a:lnSpc>
              <a:spcBef>
                <a:spcPts val="0"/>
              </a:spcBef>
              <a:spcAft>
                <a:spcPts val="0"/>
              </a:spcAft>
              <a:buClr>
                <a:srgbClr val="000000"/>
              </a:buClr>
              <a:buSzPts val="2000"/>
              <a:buFont typeface="Arial"/>
              <a:buChar char="•"/>
            </a:pPr>
            <a:r>
              <a:rPr lang="en-IN" sz="2000" b="0" i="0" u="none" strike="noStrike" cap="none" dirty="0">
                <a:solidFill>
                  <a:srgbClr val="000F46"/>
                </a:solidFill>
                <a:latin typeface="Corbel"/>
                <a:ea typeface="Corbel"/>
                <a:cs typeface="Corbel"/>
                <a:sym typeface="Corbel"/>
              </a:rPr>
              <a:t>Ensure timely dispensation of drugs to patients by accessing list of patients whose refill is due through the ‘Refill Due Task List’</a:t>
            </a:r>
            <a:endParaRPr dirty="0"/>
          </a:p>
          <a:p>
            <a:pPr marL="0" marR="0" lvl="0" indent="0" algn="l" rtl="0">
              <a:lnSpc>
                <a:spcPct val="100000"/>
              </a:lnSpc>
              <a:spcBef>
                <a:spcPts val="0"/>
              </a:spcBef>
              <a:spcAft>
                <a:spcPts val="0"/>
              </a:spcAft>
              <a:buNone/>
            </a:pPr>
            <a:endParaRPr sz="2000" b="0" i="0" u="none" strike="noStrike" cap="none" dirty="0">
              <a:solidFill>
                <a:srgbClr val="000F46"/>
              </a:solidFill>
              <a:latin typeface="Corbel"/>
              <a:ea typeface="Corbel"/>
              <a:cs typeface="Corbel"/>
              <a:sym typeface="Corbel"/>
            </a:endParaRPr>
          </a:p>
          <a:p>
            <a:pPr marL="0" marR="0" lvl="0" indent="0" algn="l" rtl="0">
              <a:lnSpc>
                <a:spcPct val="100000"/>
              </a:lnSpc>
              <a:spcBef>
                <a:spcPts val="0"/>
              </a:spcBef>
              <a:spcAft>
                <a:spcPts val="0"/>
              </a:spcAft>
              <a:buNone/>
            </a:pPr>
            <a:r>
              <a:rPr lang="en-IN" sz="2000" b="1" i="0" u="none" strike="noStrike" cap="none" dirty="0">
                <a:solidFill>
                  <a:srgbClr val="000F46"/>
                </a:solidFill>
                <a:latin typeface="Corbel"/>
                <a:ea typeface="Corbel"/>
                <a:cs typeface="Corbel"/>
                <a:sym typeface="Corbel"/>
              </a:rPr>
              <a:t>Outcome Validations &amp; Adherence Linkages:</a:t>
            </a:r>
            <a:endParaRPr dirty="0"/>
          </a:p>
          <a:p>
            <a:pPr marL="342900" marR="0" lvl="0" indent="-342900" algn="l" rtl="0">
              <a:lnSpc>
                <a:spcPct val="100000"/>
              </a:lnSpc>
              <a:spcBef>
                <a:spcPts val="0"/>
              </a:spcBef>
              <a:spcAft>
                <a:spcPts val="0"/>
              </a:spcAft>
              <a:buClr>
                <a:srgbClr val="000000"/>
              </a:buClr>
              <a:buSzPts val="2000"/>
              <a:buFont typeface="Arial"/>
              <a:buChar char="•"/>
            </a:pPr>
            <a:r>
              <a:rPr lang="en-IN" sz="2000" b="0" i="0" u="none" strike="noStrike" cap="none" dirty="0">
                <a:solidFill>
                  <a:srgbClr val="000F46"/>
                </a:solidFill>
                <a:latin typeface="Corbel"/>
                <a:ea typeface="Corbel"/>
                <a:cs typeface="Corbel"/>
                <a:sym typeface="Corbel"/>
              </a:rPr>
              <a:t>Auto Extension of End Date if the “Next Refill Due Date’ is greater than the Treatment End Date.</a:t>
            </a:r>
            <a:endParaRPr dirty="0"/>
          </a:p>
          <a:p>
            <a:pPr marL="342900" marR="0" lvl="0" indent="-342900" algn="l" rtl="0">
              <a:lnSpc>
                <a:spcPct val="100000"/>
              </a:lnSpc>
              <a:spcBef>
                <a:spcPts val="0"/>
              </a:spcBef>
              <a:spcAft>
                <a:spcPts val="0"/>
              </a:spcAft>
              <a:buClr>
                <a:srgbClr val="000000"/>
              </a:buClr>
              <a:buSzPts val="2000"/>
              <a:buFont typeface="Arial"/>
              <a:buChar char="•"/>
            </a:pPr>
            <a:r>
              <a:rPr lang="en-IN" sz="2000" b="0" i="0" u="none" strike="noStrike" cap="none" dirty="0">
                <a:solidFill>
                  <a:srgbClr val="000F46"/>
                </a:solidFill>
                <a:latin typeface="Corbel"/>
                <a:ea typeface="Corbel"/>
                <a:cs typeface="Corbel"/>
                <a:sym typeface="Corbel"/>
              </a:rPr>
              <a:t>Adherence-Dispensation correlation restricts manual doses from being added if no active dispensation is available.</a:t>
            </a:r>
            <a:endParaRPr dirty="0"/>
          </a:p>
          <a:p>
            <a:pPr marL="342900" marR="0" lvl="0" indent="-342900" algn="l" rtl="0">
              <a:lnSpc>
                <a:spcPct val="100000"/>
              </a:lnSpc>
              <a:spcBef>
                <a:spcPts val="0"/>
              </a:spcBef>
              <a:spcAft>
                <a:spcPts val="0"/>
              </a:spcAft>
              <a:buClr>
                <a:srgbClr val="000000"/>
              </a:buClr>
              <a:buSzPts val="2000"/>
              <a:buFont typeface="Arial"/>
              <a:buChar char="•"/>
            </a:pPr>
            <a:r>
              <a:rPr lang="en-IN" sz="2000" b="0" i="0" u="none" strike="noStrike" cap="none" dirty="0">
                <a:solidFill>
                  <a:srgbClr val="000F46"/>
                </a:solidFill>
                <a:latin typeface="Corbel"/>
                <a:ea typeface="Corbel"/>
                <a:cs typeface="Corbel"/>
                <a:sym typeface="Corbel"/>
              </a:rPr>
              <a:t>Adherence-Dispensation correlation is defaulted to ‘Yes’ for DSTB patients and ‘No’ for DRTB Patients with the ability to switch on or off as required.</a:t>
            </a:r>
            <a:endParaRPr dirty="0"/>
          </a:p>
          <a:p>
            <a:pPr marL="444500" marR="0" lvl="1" indent="-355600" algn="l" rtl="0">
              <a:lnSpc>
                <a:spcPct val="130000"/>
              </a:lnSpc>
              <a:spcBef>
                <a:spcPts val="0"/>
              </a:spcBef>
              <a:spcAft>
                <a:spcPts val="0"/>
              </a:spcAft>
              <a:buClr>
                <a:srgbClr val="0099FF"/>
              </a:buClr>
              <a:buSzPts val="1400"/>
              <a:buFont typeface="Calibri"/>
              <a:buNone/>
            </a:pPr>
            <a:endParaRPr sz="1600" b="0" i="0" u="none" strike="noStrike" cap="none" dirty="0">
              <a:solidFill>
                <a:srgbClr val="000F46"/>
              </a:solidFill>
              <a:latin typeface="Corbel"/>
              <a:ea typeface="Corbel"/>
              <a:cs typeface="Corbel"/>
              <a:sym typeface="Corbel"/>
            </a:endParaRPr>
          </a:p>
        </p:txBody>
      </p:sp>
      <p:pic>
        <p:nvPicPr>
          <p:cNvPr id="2" name="Picture 1">
            <a:extLst>
              <a:ext uri="{FF2B5EF4-FFF2-40B4-BE49-F238E27FC236}">
                <a16:creationId xmlns:a16="http://schemas.microsoft.com/office/drawing/2014/main" id="{960DA3DC-6B11-A7A3-B63A-E17707166D07}"/>
              </a:ext>
            </a:extLst>
          </p:cNvPr>
          <p:cNvPicPr>
            <a:picLocks noChangeAspect="1"/>
          </p:cNvPicPr>
          <p:nvPr/>
        </p:nvPicPr>
        <p:blipFill>
          <a:blip r:embed="rId3"/>
          <a:stretch>
            <a:fillRect/>
          </a:stretch>
        </p:blipFill>
        <p:spPr>
          <a:xfrm>
            <a:off x="166542" y="100012"/>
            <a:ext cx="2086266" cy="55252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pic>
        <p:nvPicPr>
          <p:cNvPr id="519" name="Google Shape;519;p50"/>
          <p:cNvPicPr preferRelativeResize="0"/>
          <p:nvPr/>
        </p:nvPicPr>
        <p:blipFill rotWithShape="1">
          <a:blip r:embed="rId3">
            <a:alphaModFix/>
          </a:blip>
          <a:srcRect/>
          <a:stretch/>
        </p:blipFill>
        <p:spPr>
          <a:xfrm>
            <a:off x="516564" y="759069"/>
            <a:ext cx="11158872" cy="5554549"/>
          </a:xfrm>
          <a:prstGeom prst="rect">
            <a:avLst/>
          </a:prstGeom>
          <a:noFill/>
          <a:ln w="12700" cap="flat" cmpd="sng">
            <a:solidFill>
              <a:srgbClr val="0C0C0C"/>
            </a:solidFill>
            <a:prstDash val="solid"/>
            <a:round/>
            <a:headEnd type="none" w="sm" len="sm"/>
            <a:tailEnd type="none" w="sm" len="sm"/>
          </a:ln>
        </p:spPr>
      </p:pic>
      <p:sp>
        <p:nvSpPr>
          <p:cNvPr id="520" name="Google Shape;520;p50"/>
          <p:cNvSpPr/>
          <p:nvPr/>
        </p:nvSpPr>
        <p:spPr>
          <a:xfrm>
            <a:off x="4224663" y="1263398"/>
            <a:ext cx="7350022" cy="495300"/>
          </a:xfrm>
          <a:prstGeom prst="wedgeRectCallout">
            <a:avLst>
              <a:gd name="adj1" fmla="val -52681"/>
              <a:gd name="adj2" fmla="val -20082"/>
            </a:avLst>
          </a:prstGeom>
          <a:solidFill>
            <a:schemeClr val="lt1"/>
          </a:solid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IN" sz="1400" b="0" i="0" u="none" strike="noStrike" cap="none">
                <a:solidFill>
                  <a:srgbClr val="000000"/>
                </a:solidFill>
                <a:latin typeface="Corbel"/>
                <a:ea typeface="Corbel"/>
                <a:cs typeface="Corbel"/>
                <a:sym typeface="Corbel"/>
              </a:rPr>
              <a:t>History of return dispensation can be seen under patient’s page , which can be navigated through patient’s name or the patient’s ID from Patient management or direct from the Search cases  </a:t>
            </a:r>
            <a:endParaRPr sz="1400" b="0" i="0" u="none" strike="noStrike" cap="none">
              <a:solidFill>
                <a:srgbClr val="000000"/>
              </a:solidFill>
              <a:latin typeface="Corbel"/>
              <a:ea typeface="Corbel"/>
              <a:cs typeface="Corbel"/>
              <a:sym typeface="Corbel"/>
            </a:endParaRPr>
          </a:p>
        </p:txBody>
      </p:sp>
      <p:sp>
        <p:nvSpPr>
          <p:cNvPr id="521" name="Google Shape;521;p50"/>
          <p:cNvSpPr/>
          <p:nvPr/>
        </p:nvSpPr>
        <p:spPr>
          <a:xfrm flipH="1">
            <a:off x="3810839" y="6406964"/>
            <a:ext cx="3566485" cy="307777"/>
          </a:xfrm>
          <a:prstGeom prst="wedgeRectCallout">
            <a:avLst>
              <a:gd name="adj1" fmla="val 51750"/>
              <a:gd name="adj2" fmla="val -73813"/>
            </a:avLst>
          </a:prstGeom>
          <a:noFill/>
          <a:ln w="28575" cap="flat" cmpd="sng">
            <a:solidFill>
              <a:srgbClr val="FE7A1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IN" sz="1400" b="0" i="0" u="none" strike="noStrike" cap="none">
                <a:solidFill>
                  <a:srgbClr val="000000"/>
                </a:solidFill>
                <a:latin typeface="Corbel"/>
                <a:ea typeface="Corbel"/>
                <a:cs typeface="Corbel"/>
                <a:sym typeface="Corbel"/>
              </a:rPr>
              <a:t>Details of Returned Dispensations</a:t>
            </a:r>
            <a:endParaRPr sz="1400" b="0" i="0" u="none" strike="noStrike" cap="none">
              <a:solidFill>
                <a:srgbClr val="000000"/>
              </a:solidFill>
              <a:latin typeface="Corbel"/>
              <a:ea typeface="Corbel"/>
              <a:cs typeface="Corbel"/>
              <a:sym typeface="Corbel"/>
            </a:endParaRPr>
          </a:p>
        </p:txBody>
      </p:sp>
      <p:cxnSp>
        <p:nvCxnSpPr>
          <p:cNvPr id="522" name="Google Shape;522;p50"/>
          <p:cNvCxnSpPr/>
          <p:nvPr/>
        </p:nvCxnSpPr>
        <p:spPr>
          <a:xfrm>
            <a:off x="3038166" y="953729"/>
            <a:ext cx="1080000" cy="309669"/>
          </a:xfrm>
          <a:prstGeom prst="straightConnector1">
            <a:avLst/>
          </a:prstGeom>
          <a:noFill/>
          <a:ln w="44450" cap="flat" cmpd="sng">
            <a:solidFill>
              <a:srgbClr val="FE7A10"/>
            </a:solidFill>
            <a:prstDash val="solid"/>
            <a:round/>
            <a:headEnd type="triangle" w="med" len="med"/>
            <a:tailEnd type="triangle" w="med" len="med"/>
          </a:ln>
        </p:spPr>
      </p:cxnSp>
      <p:cxnSp>
        <p:nvCxnSpPr>
          <p:cNvPr id="523" name="Google Shape;523;p50"/>
          <p:cNvCxnSpPr/>
          <p:nvPr/>
        </p:nvCxnSpPr>
        <p:spPr>
          <a:xfrm rot="10800000" flipH="1">
            <a:off x="1435510" y="1838633"/>
            <a:ext cx="2682656" cy="422788"/>
          </a:xfrm>
          <a:prstGeom prst="straightConnector1">
            <a:avLst/>
          </a:prstGeom>
          <a:noFill/>
          <a:ln w="44450" cap="flat" cmpd="sng">
            <a:solidFill>
              <a:srgbClr val="FE7A10"/>
            </a:solidFill>
            <a:prstDash val="solid"/>
            <a:round/>
            <a:headEnd type="triangle" w="med" len="med"/>
            <a:tailEnd type="triangle" w="med" len="med"/>
          </a:ln>
        </p:spPr>
      </p:cxnSp>
      <p:sp>
        <p:nvSpPr>
          <p:cNvPr id="524" name="Google Shape;524;p50"/>
          <p:cNvSpPr txBox="1"/>
          <p:nvPr/>
        </p:nvSpPr>
        <p:spPr>
          <a:xfrm>
            <a:off x="2541206" y="0"/>
            <a:ext cx="9380936"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400"/>
              <a:buFont typeface="Arial"/>
              <a:buNone/>
            </a:pPr>
            <a:r>
              <a:rPr lang="en-IN" sz="2800" b="1" i="0" u="none" strike="noStrike" cap="none">
                <a:solidFill>
                  <a:schemeClr val="lt1"/>
                </a:solidFill>
                <a:latin typeface="Corbel"/>
                <a:ea typeface="Corbel"/>
                <a:cs typeface="Corbel"/>
                <a:sym typeface="Corbel"/>
              </a:rPr>
              <a:t>Return Dispensation</a:t>
            </a:r>
            <a:endParaRPr sz="2400" b="1" i="0" u="none" strike="noStrike" cap="none">
              <a:solidFill>
                <a:schemeClr val="lt1"/>
              </a:solidFill>
              <a:latin typeface="Corbel"/>
              <a:ea typeface="Corbel"/>
              <a:cs typeface="Corbel"/>
              <a:sym typeface="Corbel"/>
            </a:endParaRPr>
          </a:p>
        </p:txBody>
      </p:sp>
      <p:sp>
        <p:nvSpPr>
          <p:cNvPr id="525" name="Google Shape;525;p50"/>
          <p:cNvSpPr/>
          <p:nvPr/>
        </p:nvSpPr>
        <p:spPr>
          <a:xfrm>
            <a:off x="1828712" y="5475027"/>
            <a:ext cx="9846723" cy="789792"/>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pic>
        <p:nvPicPr>
          <p:cNvPr id="2" name="Picture 1">
            <a:extLst>
              <a:ext uri="{FF2B5EF4-FFF2-40B4-BE49-F238E27FC236}">
                <a16:creationId xmlns:a16="http://schemas.microsoft.com/office/drawing/2014/main" id="{9159BF9A-C146-82DC-AA7C-CE05730D8C0C}"/>
              </a:ext>
            </a:extLst>
          </p:cNvPr>
          <p:cNvPicPr>
            <a:picLocks noChangeAspect="1"/>
          </p:cNvPicPr>
          <p:nvPr/>
        </p:nvPicPr>
        <p:blipFill>
          <a:blip r:embed="rId4"/>
          <a:stretch>
            <a:fillRect/>
          </a:stretch>
        </p:blipFill>
        <p:spPr>
          <a:xfrm>
            <a:off x="166542" y="100012"/>
            <a:ext cx="2086266" cy="5525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0"/>
                                        </p:tgtEl>
                                        <p:attrNameLst>
                                          <p:attrName>style.visibility</p:attrName>
                                        </p:attrNameLst>
                                      </p:cBhvr>
                                      <p:to>
                                        <p:strVal val="visible"/>
                                      </p:to>
                                    </p:set>
                                    <p:animEffect transition="in" filter="fade">
                                      <p:cBhvr>
                                        <p:cTn id="7" dur="1000"/>
                                        <p:tgtEl>
                                          <p:spTgt spid="5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1"/>
                                        </p:tgtEl>
                                        <p:attrNameLst>
                                          <p:attrName>style.visibility</p:attrName>
                                        </p:attrNameLst>
                                      </p:cBhvr>
                                      <p:to>
                                        <p:strVal val="visible"/>
                                      </p:to>
                                    </p:set>
                                    <p:animEffect transition="in" filter="fade">
                                      <p:cBhvr>
                                        <p:cTn id="12" dur="1000"/>
                                        <p:tgtEl>
                                          <p:spTgt spid="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pic>
        <p:nvPicPr>
          <p:cNvPr id="530" name="Google Shape;530;p51"/>
          <p:cNvPicPr preferRelativeResize="0"/>
          <p:nvPr/>
        </p:nvPicPr>
        <p:blipFill rotWithShape="1">
          <a:blip r:embed="rId3">
            <a:alphaModFix/>
          </a:blip>
          <a:srcRect/>
          <a:stretch/>
        </p:blipFill>
        <p:spPr>
          <a:xfrm>
            <a:off x="242047" y="726648"/>
            <a:ext cx="11416347" cy="5427281"/>
          </a:xfrm>
          <a:prstGeom prst="rect">
            <a:avLst/>
          </a:prstGeom>
          <a:noFill/>
          <a:ln w="9525" cap="flat" cmpd="sng">
            <a:solidFill>
              <a:srgbClr val="0C0C0C"/>
            </a:solidFill>
            <a:prstDash val="solid"/>
            <a:round/>
            <a:headEnd type="none" w="sm" len="sm"/>
            <a:tailEnd type="none" w="sm" len="sm"/>
          </a:ln>
        </p:spPr>
      </p:pic>
      <p:sp>
        <p:nvSpPr>
          <p:cNvPr id="531" name="Google Shape;531;p51"/>
          <p:cNvSpPr txBox="1"/>
          <p:nvPr/>
        </p:nvSpPr>
        <p:spPr>
          <a:xfrm>
            <a:off x="2541205" y="2091"/>
            <a:ext cx="9469427"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400"/>
              <a:buFont typeface="Arial"/>
              <a:buNone/>
            </a:pPr>
            <a:r>
              <a:rPr lang="en-IN" sz="2800" b="1" i="0" u="none" strike="noStrike" cap="none">
                <a:solidFill>
                  <a:schemeClr val="lt1"/>
                </a:solidFill>
                <a:latin typeface="Corbel"/>
                <a:ea typeface="Corbel"/>
                <a:cs typeface="Corbel"/>
                <a:sym typeface="Corbel"/>
              </a:rPr>
              <a:t>Copy products from previous Dispensation </a:t>
            </a:r>
            <a:endParaRPr sz="2800" b="1" i="0" u="none" strike="noStrike" cap="none">
              <a:solidFill>
                <a:schemeClr val="lt1"/>
              </a:solidFill>
              <a:latin typeface="Corbel"/>
              <a:ea typeface="Corbel"/>
              <a:cs typeface="Corbel"/>
              <a:sym typeface="Corbel"/>
            </a:endParaRPr>
          </a:p>
        </p:txBody>
      </p:sp>
      <p:sp>
        <p:nvSpPr>
          <p:cNvPr id="532" name="Google Shape;532;p51"/>
          <p:cNvSpPr/>
          <p:nvPr/>
        </p:nvSpPr>
        <p:spPr>
          <a:xfrm flipH="1">
            <a:off x="4489704" y="1598666"/>
            <a:ext cx="4682032" cy="692457"/>
          </a:xfrm>
          <a:prstGeom prst="wedgeRectCallout">
            <a:avLst>
              <a:gd name="adj1" fmla="val -61854"/>
              <a:gd name="adj2" fmla="val -6105"/>
            </a:avLst>
          </a:prstGeom>
          <a:noFill/>
          <a:ln w="28575" cap="flat" cmpd="sng">
            <a:solidFill>
              <a:srgbClr val="FE7A1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IN" sz="1300" b="0" i="0" u="none" strike="noStrike" cap="none">
                <a:solidFill>
                  <a:srgbClr val="000000"/>
                </a:solidFill>
                <a:latin typeface="Corbel"/>
                <a:ea typeface="Corbel"/>
                <a:cs typeface="Corbel"/>
                <a:sym typeface="Corbel"/>
              </a:rPr>
              <a:t>Click here to copy medicine / products from the previous Dispensation, </a:t>
            </a:r>
            <a:endParaRPr sz="1300" b="0" i="0" u="none" strike="noStrike" cap="none">
              <a:solidFill>
                <a:srgbClr val="000000"/>
              </a:solidFill>
              <a:latin typeface="Corbel"/>
              <a:ea typeface="Corbel"/>
              <a:cs typeface="Corbel"/>
              <a:sym typeface="Corbel"/>
            </a:endParaRPr>
          </a:p>
          <a:p>
            <a:pPr marL="0" marR="0" lvl="0" indent="0" algn="ctr" rtl="0">
              <a:lnSpc>
                <a:spcPct val="100000"/>
              </a:lnSpc>
              <a:spcBef>
                <a:spcPts val="0"/>
              </a:spcBef>
              <a:spcAft>
                <a:spcPts val="0"/>
              </a:spcAft>
              <a:buClr>
                <a:srgbClr val="000000"/>
              </a:buClr>
              <a:buSzPts val="1400"/>
              <a:buFont typeface="Arial"/>
              <a:buNone/>
            </a:pPr>
            <a:r>
              <a:rPr lang="en-IN" sz="1300" b="0" i="0" u="none" strike="noStrike" cap="none">
                <a:solidFill>
                  <a:srgbClr val="000000"/>
                </a:solidFill>
                <a:latin typeface="Corbel"/>
                <a:ea typeface="Corbel"/>
                <a:cs typeface="Corbel"/>
                <a:sym typeface="Corbel"/>
              </a:rPr>
              <a:t>this facility is available from  the second dispensation record</a:t>
            </a:r>
            <a:endParaRPr sz="1300" b="0" i="0" u="none" strike="noStrike" cap="none">
              <a:solidFill>
                <a:srgbClr val="000000"/>
              </a:solidFill>
              <a:latin typeface="Corbel"/>
              <a:ea typeface="Corbel"/>
              <a:cs typeface="Corbel"/>
              <a:sym typeface="Corbel"/>
            </a:endParaRPr>
          </a:p>
        </p:txBody>
      </p:sp>
      <p:sp>
        <p:nvSpPr>
          <p:cNvPr id="533" name="Google Shape;533;p51"/>
          <p:cNvSpPr/>
          <p:nvPr/>
        </p:nvSpPr>
        <p:spPr>
          <a:xfrm flipH="1">
            <a:off x="838722" y="6355306"/>
            <a:ext cx="9212643" cy="292347"/>
          </a:xfrm>
          <a:prstGeom prst="wedgeRectCallout">
            <a:avLst>
              <a:gd name="adj1" fmla="val 14769"/>
              <a:gd name="adj2" fmla="val -104864"/>
            </a:avLst>
          </a:prstGeom>
          <a:noFill/>
          <a:ln w="28575" cap="flat" cmpd="sng">
            <a:solidFill>
              <a:srgbClr val="FE7A1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IN" sz="1300" b="0" i="0" u="none" strike="noStrike" cap="none">
                <a:solidFill>
                  <a:srgbClr val="000000"/>
                </a:solidFill>
                <a:latin typeface="Corbel"/>
                <a:ea typeface="Corbel"/>
                <a:cs typeface="Corbel"/>
                <a:sym typeface="Corbel"/>
              </a:rPr>
              <a:t>Product details are getting copied from the previous dispensation including source, product name and quantities </a:t>
            </a:r>
            <a:endParaRPr sz="1300" b="0" i="0" u="none" strike="noStrike" cap="none">
              <a:solidFill>
                <a:srgbClr val="000000"/>
              </a:solidFill>
              <a:latin typeface="Corbel"/>
              <a:ea typeface="Corbel"/>
              <a:cs typeface="Corbel"/>
              <a:sym typeface="Corbel"/>
            </a:endParaRPr>
          </a:p>
        </p:txBody>
      </p:sp>
      <p:sp>
        <p:nvSpPr>
          <p:cNvPr id="534" name="Google Shape;534;p51"/>
          <p:cNvSpPr/>
          <p:nvPr/>
        </p:nvSpPr>
        <p:spPr>
          <a:xfrm>
            <a:off x="9740606" y="1848422"/>
            <a:ext cx="1794902" cy="247663"/>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535" name="Google Shape;535;p51"/>
          <p:cNvSpPr/>
          <p:nvPr/>
        </p:nvSpPr>
        <p:spPr>
          <a:xfrm>
            <a:off x="1870916" y="5139758"/>
            <a:ext cx="9787478" cy="991593"/>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pic>
        <p:nvPicPr>
          <p:cNvPr id="2" name="Picture 1">
            <a:extLst>
              <a:ext uri="{FF2B5EF4-FFF2-40B4-BE49-F238E27FC236}">
                <a16:creationId xmlns:a16="http://schemas.microsoft.com/office/drawing/2014/main" id="{0BF1C244-18D6-B1A1-1244-C78E1C80E5CE}"/>
              </a:ext>
            </a:extLst>
          </p:cNvPr>
          <p:cNvPicPr>
            <a:picLocks noChangeAspect="1"/>
          </p:cNvPicPr>
          <p:nvPr/>
        </p:nvPicPr>
        <p:blipFill>
          <a:blip r:embed="rId4"/>
          <a:stretch>
            <a:fillRect/>
          </a:stretch>
        </p:blipFill>
        <p:spPr>
          <a:xfrm>
            <a:off x="166542" y="100012"/>
            <a:ext cx="2086266" cy="5525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animEffect transition="in" filter="fade">
                                      <p:cBhvr>
                                        <p:cTn id="7" dur="1000"/>
                                        <p:tgtEl>
                                          <p:spTgt spid="5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3"/>
                                        </p:tgtEl>
                                        <p:attrNameLst>
                                          <p:attrName>style.visibility</p:attrName>
                                        </p:attrNameLst>
                                      </p:cBhvr>
                                      <p:to>
                                        <p:strVal val="visible"/>
                                      </p:to>
                                    </p:set>
                                    <p:animEffect transition="in" filter="fade">
                                      <p:cBhvr>
                                        <p:cTn id="12" dur="1000"/>
                                        <p:tgtEl>
                                          <p:spTgt spid="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pic>
        <p:nvPicPr>
          <p:cNvPr id="540" name="Google Shape;540;p52"/>
          <p:cNvPicPr preferRelativeResize="0"/>
          <p:nvPr/>
        </p:nvPicPr>
        <p:blipFill rotWithShape="1">
          <a:blip r:embed="rId3">
            <a:alphaModFix/>
          </a:blip>
          <a:srcRect/>
          <a:stretch/>
        </p:blipFill>
        <p:spPr>
          <a:xfrm>
            <a:off x="358197" y="919072"/>
            <a:ext cx="11256263" cy="1431117"/>
          </a:xfrm>
          <a:prstGeom prst="rect">
            <a:avLst/>
          </a:prstGeom>
          <a:noFill/>
          <a:ln w="12700" cap="flat" cmpd="sng">
            <a:solidFill>
              <a:srgbClr val="0C0C0C"/>
            </a:solidFill>
            <a:prstDash val="solid"/>
            <a:round/>
            <a:headEnd type="none" w="sm" len="sm"/>
            <a:tailEnd type="none" w="sm" len="sm"/>
          </a:ln>
        </p:spPr>
      </p:pic>
      <p:pic>
        <p:nvPicPr>
          <p:cNvPr id="541" name="Google Shape;541;p52"/>
          <p:cNvPicPr preferRelativeResize="0"/>
          <p:nvPr/>
        </p:nvPicPr>
        <p:blipFill rotWithShape="1">
          <a:blip r:embed="rId4">
            <a:alphaModFix/>
          </a:blip>
          <a:srcRect/>
          <a:stretch/>
        </p:blipFill>
        <p:spPr>
          <a:xfrm>
            <a:off x="454505" y="2482676"/>
            <a:ext cx="6949669" cy="4073571"/>
          </a:xfrm>
          <a:prstGeom prst="rect">
            <a:avLst/>
          </a:prstGeom>
          <a:noFill/>
          <a:ln w="12700" cap="flat" cmpd="sng">
            <a:solidFill>
              <a:srgbClr val="0C0C0C"/>
            </a:solidFill>
            <a:prstDash val="solid"/>
            <a:round/>
            <a:headEnd type="none" w="sm" len="sm"/>
            <a:tailEnd type="none" w="sm" len="sm"/>
          </a:ln>
        </p:spPr>
      </p:pic>
      <p:pic>
        <p:nvPicPr>
          <p:cNvPr id="542" name="Google Shape;542;p52"/>
          <p:cNvPicPr preferRelativeResize="0"/>
          <p:nvPr/>
        </p:nvPicPr>
        <p:blipFill rotWithShape="1">
          <a:blip r:embed="rId3">
            <a:alphaModFix/>
          </a:blip>
          <a:srcRect/>
          <a:stretch/>
        </p:blipFill>
        <p:spPr>
          <a:xfrm>
            <a:off x="374904" y="900603"/>
            <a:ext cx="11256263" cy="1431117"/>
          </a:xfrm>
          <a:prstGeom prst="rect">
            <a:avLst/>
          </a:prstGeom>
          <a:noFill/>
          <a:ln w="9525" cap="flat" cmpd="sng">
            <a:solidFill>
              <a:srgbClr val="5F5F5F"/>
            </a:solidFill>
            <a:prstDash val="solid"/>
            <a:round/>
            <a:headEnd type="none" w="sm" len="sm"/>
            <a:tailEnd type="none" w="sm" len="sm"/>
          </a:ln>
        </p:spPr>
      </p:pic>
      <p:sp>
        <p:nvSpPr>
          <p:cNvPr id="543" name="Google Shape;543;p52"/>
          <p:cNvSpPr txBox="1"/>
          <p:nvPr/>
        </p:nvSpPr>
        <p:spPr>
          <a:xfrm>
            <a:off x="2541206" y="3378"/>
            <a:ext cx="9469427"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400"/>
              <a:buFont typeface="Arial"/>
              <a:buNone/>
            </a:pPr>
            <a:r>
              <a:rPr lang="en-IN" sz="2800" b="1" i="0" u="none" strike="noStrike" cap="none">
                <a:solidFill>
                  <a:schemeClr val="lt1"/>
                </a:solidFill>
                <a:latin typeface="Corbel"/>
                <a:ea typeface="Corbel"/>
                <a:cs typeface="Corbel"/>
                <a:sym typeface="Corbel"/>
              </a:rPr>
              <a:t>Refill Due Tasklist </a:t>
            </a:r>
            <a:endParaRPr sz="2800" b="1" i="0" u="none" strike="noStrike" cap="none">
              <a:solidFill>
                <a:schemeClr val="lt1"/>
              </a:solidFill>
              <a:latin typeface="Corbel"/>
              <a:ea typeface="Corbel"/>
              <a:cs typeface="Corbel"/>
              <a:sym typeface="Corbel"/>
            </a:endParaRPr>
          </a:p>
        </p:txBody>
      </p:sp>
      <p:sp>
        <p:nvSpPr>
          <p:cNvPr id="544" name="Google Shape;544;p52"/>
          <p:cNvSpPr/>
          <p:nvPr/>
        </p:nvSpPr>
        <p:spPr>
          <a:xfrm flipH="1">
            <a:off x="8337920" y="2631521"/>
            <a:ext cx="2620812" cy="954067"/>
          </a:xfrm>
          <a:prstGeom prst="wedgeRectCallout">
            <a:avLst>
              <a:gd name="adj1" fmla="val -18146"/>
              <a:gd name="adj2" fmla="val -107658"/>
            </a:avLst>
          </a:prstGeom>
          <a:noFill/>
          <a:ln w="28575" cap="flat" cmpd="sng">
            <a:solidFill>
              <a:srgbClr val="FE7A1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IN" sz="1400" b="0" i="0" u="none" strike="noStrike" cap="none">
                <a:solidFill>
                  <a:srgbClr val="000000"/>
                </a:solidFill>
                <a:latin typeface="Corbel"/>
                <a:ea typeface="Corbel"/>
                <a:cs typeface="Corbel"/>
                <a:sym typeface="Corbel"/>
              </a:rPr>
              <a:t>The Next Refill Due Date is calculated based on the number of days for which Dispensation is Issued.  </a:t>
            </a:r>
            <a:endParaRPr/>
          </a:p>
        </p:txBody>
      </p:sp>
      <p:sp>
        <p:nvSpPr>
          <p:cNvPr id="545" name="Google Shape;545;p52"/>
          <p:cNvSpPr/>
          <p:nvPr/>
        </p:nvSpPr>
        <p:spPr>
          <a:xfrm flipH="1">
            <a:off x="7601713" y="6142361"/>
            <a:ext cx="4590287" cy="307736"/>
          </a:xfrm>
          <a:prstGeom prst="wedgeRectCallout">
            <a:avLst>
              <a:gd name="adj1" fmla="val 63933"/>
              <a:gd name="adj2" fmla="val 9135"/>
            </a:avLst>
          </a:prstGeom>
          <a:noFill/>
          <a:ln w="28575" cap="flat" cmpd="sng">
            <a:solidFill>
              <a:srgbClr val="FE7A1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IN" sz="1400" b="0" i="0" u="none" strike="noStrike" cap="none">
                <a:solidFill>
                  <a:srgbClr val="000000"/>
                </a:solidFill>
                <a:latin typeface="Corbel"/>
                <a:ea typeface="Corbel"/>
                <a:cs typeface="Corbel"/>
                <a:sym typeface="Corbel"/>
              </a:rPr>
              <a:t>Click here to view the list of patients for whom refill is due. </a:t>
            </a:r>
            <a:endParaRPr sz="1400" b="0" i="0" u="none" strike="noStrike" cap="none">
              <a:solidFill>
                <a:srgbClr val="000000"/>
              </a:solidFill>
              <a:latin typeface="Corbel"/>
              <a:ea typeface="Corbel"/>
              <a:cs typeface="Corbel"/>
              <a:sym typeface="Corbel"/>
            </a:endParaRPr>
          </a:p>
        </p:txBody>
      </p:sp>
      <p:cxnSp>
        <p:nvCxnSpPr>
          <p:cNvPr id="546" name="Google Shape;546;p52"/>
          <p:cNvCxnSpPr/>
          <p:nvPr/>
        </p:nvCxnSpPr>
        <p:spPr>
          <a:xfrm>
            <a:off x="1807677" y="5277375"/>
            <a:ext cx="846070" cy="886358"/>
          </a:xfrm>
          <a:prstGeom prst="straightConnector1">
            <a:avLst/>
          </a:prstGeom>
          <a:noFill/>
          <a:ln w="44450" cap="flat" cmpd="sng">
            <a:solidFill>
              <a:srgbClr val="FE7A10"/>
            </a:solidFill>
            <a:prstDash val="solid"/>
            <a:round/>
            <a:headEnd type="triangle" w="med" len="med"/>
            <a:tailEnd type="triangle" w="med" len="med"/>
          </a:ln>
        </p:spPr>
      </p:cxnSp>
      <p:sp>
        <p:nvSpPr>
          <p:cNvPr id="547" name="Google Shape;547;p52"/>
          <p:cNvSpPr/>
          <p:nvPr/>
        </p:nvSpPr>
        <p:spPr>
          <a:xfrm>
            <a:off x="454505" y="4884862"/>
            <a:ext cx="1794902" cy="326270"/>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548" name="Google Shape;548;p52"/>
          <p:cNvSpPr/>
          <p:nvPr/>
        </p:nvSpPr>
        <p:spPr>
          <a:xfrm>
            <a:off x="2653746" y="5969949"/>
            <a:ext cx="4750427" cy="586297"/>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549" name="Google Shape;549;p52"/>
          <p:cNvSpPr/>
          <p:nvPr/>
        </p:nvSpPr>
        <p:spPr>
          <a:xfrm>
            <a:off x="9648326" y="1561514"/>
            <a:ext cx="1085323" cy="323557"/>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pic>
        <p:nvPicPr>
          <p:cNvPr id="2" name="Picture 1">
            <a:extLst>
              <a:ext uri="{FF2B5EF4-FFF2-40B4-BE49-F238E27FC236}">
                <a16:creationId xmlns:a16="http://schemas.microsoft.com/office/drawing/2014/main" id="{886CA160-FAC5-82E0-C122-540468F94B4C}"/>
              </a:ext>
            </a:extLst>
          </p:cNvPr>
          <p:cNvPicPr>
            <a:picLocks noChangeAspect="1"/>
          </p:cNvPicPr>
          <p:nvPr/>
        </p:nvPicPr>
        <p:blipFill>
          <a:blip r:embed="rId5"/>
          <a:stretch>
            <a:fillRect/>
          </a:stretch>
        </p:blipFill>
        <p:spPr>
          <a:xfrm>
            <a:off x="166542" y="100012"/>
            <a:ext cx="2086266" cy="5525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4"/>
                                        </p:tgtEl>
                                        <p:attrNameLst>
                                          <p:attrName>style.visibility</p:attrName>
                                        </p:attrNameLst>
                                      </p:cBhvr>
                                      <p:to>
                                        <p:strVal val="visible"/>
                                      </p:to>
                                    </p:set>
                                    <p:animEffect transition="in" filter="fade">
                                      <p:cBhvr>
                                        <p:cTn id="7" dur="1000"/>
                                        <p:tgtEl>
                                          <p:spTgt spid="544"/>
                                        </p:tgtEl>
                                      </p:cBhvr>
                                    </p:animEffect>
                                  </p:childTnLst>
                                </p:cTn>
                              </p:par>
                              <p:par>
                                <p:cTn id="8" presetID="10" presetClass="entr" presetSubtype="0" fill="hold" nodeType="withEffect">
                                  <p:stCondLst>
                                    <p:cond delay="0"/>
                                  </p:stCondLst>
                                  <p:childTnLst>
                                    <p:set>
                                      <p:cBhvr>
                                        <p:cTn id="9" dur="1" fill="hold">
                                          <p:stCondLst>
                                            <p:cond delay="0"/>
                                          </p:stCondLst>
                                        </p:cTn>
                                        <p:tgtEl>
                                          <p:spTgt spid="546"/>
                                        </p:tgtEl>
                                        <p:attrNameLst>
                                          <p:attrName>style.visibility</p:attrName>
                                        </p:attrNameLst>
                                      </p:cBhvr>
                                      <p:to>
                                        <p:strVal val="visible"/>
                                      </p:to>
                                    </p:set>
                                    <p:animEffect transition="in" filter="fade">
                                      <p:cBhvr>
                                        <p:cTn id="10" dur="1000"/>
                                        <p:tgtEl>
                                          <p:spTgt spid="54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45"/>
                                        </p:tgtEl>
                                        <p:attrNameLst>
                                          <p:attrName>style.visibility</p:attrName>
                                        </p:attrNameLst>
                                      </p:cBhvr>
                                      <p:to>
                                        <p:strVal val="visible"/>
                                      </p:to>
                                    </p:set>
                                    <p:animEffect transition="in" filter="fade">
                                      <p:cBhvr>
                                        <p:cTn id="15" dur="1000"/>
                                        <p:tgtEl>
                                          <p:spTgt spid="5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pic>
        <p:nvPicPr>
          <p:cNvPr id="554" name="Google Shape;554;p53"/>
          <p:cNvPicPr preferRelativeResize="0"/>
          <p:nvPr/>
        </p:nvPicPr>
        <p:blipFill rotWithShape="1">
          <a:blip r:embed="rId3">
            <a:alphaModFix/>
          </a:blip>
          <a:srcRect l="12761"/>
          <a:stretch/>
        </p:blipFill>
        <p:spPr>
          <a:xfrm>
            <a:off x="180535" y="1398368"/>
            <a:ext cx="11830930" cy="4255911"/>
          </a:xfrm>
          <a:prstGeom prst="rect">
            <a:avLst/>
          </a:prstGeom>
          <a:noFill/>
          <a:ln w="12700" cap="flat" cmpd="sng">
            <a:solidFill>
              <a:srgbClr val="0C0C0C"/>
            </a:solidFill>
            <a:prstDash val="solid"/>
            <a:round/>
            <a:headEnd type="none" w="sm" len="sm"/>
            <a:tailEnd type="none" w="sm" len="sm"/>
          </a:ln>
        </p:spPr>
      </p:pic>
      <p:sp>
        <p:nvSpPr>
          <p:cNvPr id="555" name="Google Shape;555;p53"/>
          <p:cNvSpPr/>
          <p:nvPr/>
        </p:nvSpPr>
        <p:spPr>
          <a:xfrm flipH="1">
            <a:off x="7160456" y="5730570"/>
            <a:ext cx="3242596" cy="954067"/>
          </a:xfrm>
          <a:prstGeom prst="wedgeRectCallout">
            <a:avLst>
              <a:gd name="adj1" fmla="val -51374"/>
              <a:gd name="adj2" fmla="val -85085"/>
            </a:avLst>
          </a:prstGeom>
          <a:noFill/>
          <a:ln w="28575" cap="flat" cmpd="sng">
            <a:solidFill>
              <a:srgbClr val="FE7A1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IN" sz="1400" b="0" i="0" u="none" strike="noStrike" cap="none">
                <a:solidFill>
                  <a:srgbClr val="000000"/>
                </a:solidFill>
                <a:latin typeface="Corbel"/>
                <a:ea typeface="Corbel"/>
                <a:cs typeface="Corbel"/>
                <a:sym typeface="Corbel"/>
              </a:rPr>
              <a:t>Patient record enters the task list 2 days before their ‘Next Refill Date’.  </a:t>
            </a:r>
            <a:endParaRPr/>
          </a:p>
          <a:p>
            <a:pPr marL="0" marR="0" lvl="0" indent="0" algn="ctr" rtl="0">
              <a:lnSpc>
                <a:spcPct val="100000"/>
              </a:lnSpc>
              <a:spcBef>
                <a:spcPts val="0"/>
              </a:spcBef>
              <a:spcAft>
                <a:spcPts val="0"/>
              </a:spcAft>
              <a:buClr>
                <a:srgbClr val="000000"/>
              </a:buClr>
              <a:buSzPts val="1400"/>
              <a:buFont typeface="Arial"/>
              <a:buNone/>
            </a:pPr>
            <a:r>
              <a:rPr lang="en-IN" sz="1400" b="0" i="0" u="none" strike="noStrike" cap="none">
                <a:solidFill>
                  <a:srgbClr val="000000"/>
                </a:solidFill>
                <a:latin typeface="Corbel"/>
                <a:ea typeface="Corbel"/>
                <a:cs typeface="Corbel"/>
                <a:sym typeface="Corbel"/>
              </a:rPr>
              <a:t>The patient remains in the task list until his dispensation details are updated. </a:t>
            </a:r>
            <a:endParaRPr sz="1400" b="0" i="0" u="none" strike="noStrike" cap="none">
              <a:solidFill>
                <a:srgbClr val="000000"/>
              </a:solidFill>
              <a:latin typeface="Corbel"/>
              <a:ea typeface="Corbel"/>
              <a:cs typeface="Corbel"/>
              <a:sym typeface="Corbel"/>
            </a:endParaRPr>
          </a:p>
        </p:txBody>
      </p:sp>
      <p:sp>
        <p:nvSpPr>
          <p:cNvPr id="556" name="Google Shape;556;p53"/>
          <p:cNvSpPr txBox="1"/>
          <p:nvPr/>
        </p:nvSpPr>
        <p:spPr>
          <a:xfrm>
            <a:off x="2542038" y="0"/>
            <a:ext cx="9469427"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400"/>
              <a:buFont typeface="Arial"/>
              <a:buNone/>
            </a:pPr>
            <a:r>
              <a:rPr lang="en-IN" sz="2800" b="1" i="0" u="none" strike="noStrike" cap="none">
                <a:solidFill>
                  <a:schemeClr val="lt1"/>
                </a:solidFill>
                <a:latin typeface="Corbel"/>
                <a:ea typeface="Corbel"/>
                <a:cs typeface="Corbel"/>
                <a:sym typeface="Corbel"/>
              </a:rPr>
              <a:t>Refill Due Tasklist </a:t>
            </a:r>
            <a:endParaRPr sz="2800" b="1" i="0" u="none" strike="noStrike" cap="none">
              <a:solidFill>
                <a:schemeClr val="lt1"/>
              </a:solidFill>
              <a:latin typeface="Corbel"/>
              <a:ea typeface="Corbel"/>
              <a:cs typeface="Corbel"/>
              <a:sym typeface="Corbel"/>
            </a:endParaRPr>
          </a:p>
        </p:txBody>
      </p:sp>
      <p:sp>
        <p:nvSpPr>
          <p:cNvPr id="557" name="Google Shape;557;p53"/>
          <p:cNvSpPr/>
          <p:nvPr/>
        </p:nvSpPr>
        <p:spPr>
          <a:xfrm>
            <a:off x="773723" y="5704353"/>
            <a:ext cx="3706647" cy="932909"/>
          </a:xfrm>
          <a:prstGeom prst="rect">
            <a:avLst/>
          </a:prstGeom>
          <a:solidFill>
            <a:schemeClr val="lt1"/>
          </a:solidFill>
          <a:ln w="28950" cap="flat" cmpd="sng">
            <a:solidFill>
              <a:srgbClr val="FD790F"/>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IN" sz="1400" b="0" i="0" u="none" strike="noStrike" cap="none">
                <a:solidFill>
                  <a:srgbClr val="000000"/>
                </a:solidFill>
                <a:latin typeface="Corbel"/>
                <a:ea typeface="Corbel"/>
                <a:cs typeface="Corbel"/>
                <a:sym typeface="Corbel"/>
              </a:rPr>
              <a:t>If patients have no dispensation details entered, their Date of Diagnosis will be considered as the default ‘Next Refill  Date ’</a:t>
            </a:r>
            <a:endParaRPr sz="1400" b="0" i="0" u="none" strike="noStrike" cap="none">
              <a:solidFill>
                <a:srgbClr val="000000"/>
              </a:solidFill>
              <a:latin typeface="Corbel"/>
              <a:ea typeface="Corbel"/>
              <a:cs typeface="Corbel"/>
              <a:sym typeface="Corbel"/>
            </a:endParaRPr>
          </a:p>
        </p:txBody>
      </p:sp>
      <p:pic>
        <p:nvPicPr>
          <p:cNvPr id="2" name="Picture 1">
            <a:extLst>
              <a:ext uri="{FF2B5EF4-FFF2-40B4-BE49-F238E27FC236}">
                <a16:creationId xmlns:a16="http://schemas.microsoft.com/office/drawing/2014/main" id="{5FE151AA-BC89-A41B-030E-980C734730D2}"/>
              </a:ext>
            </a:extLst>
          </p:cNvPr>
          <p:cNvPicPr>
            <a:picLocks noChangeAspect="1"/>
          </p:cNvPicPr>
          <p:nvPr/>
        </p:nvPicPr>
        <p:blipFill>
          <a:blip r:embed="rId4"/>
          <a:stretch>
            <a:fillRect/>
          </a:stretch>
        </p:blipFill>
        <p:spPr>
          <a:xfrm>
            <a:off x="166542" y="100012"/>
            <a:ext cx="2086266" cy="5525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5"/>
                                        </p:tgtEl>
                                        <p:attrNameLst>
                                          <p:attrName>style.visibility</p:attrName>
                                        </p:attrNameLst>
                                      </p:cBhvr>
                                      <p:to>
                                        <p:strVal val="visible"/>
                                      </p:to>
                                    </p:set>
                                    <p:animEffect transition="in" filter="fade">
                                      <p:cBhvr>
                                        <p:cTn id="7" dur="1000"/>
                                        <p:tgtEl>
                                          <p:spTgt spid="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pic>
        <p:nvPicPr>
          <p:cNvPr id="562" name="Google Shape;562;p54"/>
          <p:cNvPicPr preferRelativeResize="0"/>
          <p:nvPr/>
        </p:nvPicPr>
        <p:blipFill rotWithShape="1">
          <a:blip r:embed="rId3">
            <a:alphaModFix/>
          </a:blip>
          <a:srcRect/>
          <a:stretch/>
        </p:blipFill>
        <p:spPr>
          <a:xfrm>
            <a:off x="349954" y="2913726"/>
            <a:ext cx="11388119" cy="3737545"/>
          </a:xfrm>
          <a:prstGeom prst="rect">
            <a:avLst/>
          </a:prstGeom>
          <a:noFill/>
          <a:ln w="12700" cap="flat" cmpd="sng">
            <a:solidFill>
              <a:srgbClr val="0C0C0C"/>
            </a:solidFill>
            <a:prstDash val="solid"/>
            <a:round/>
            <a:headEnd type="none" w="sm" len="sm"/>
            <a:tailEnd type="none" w="sm" len="sm"/>
          </a:ln>
        </p:spPr>
      </p:pic>
      <p:pic>
        <p:nvPicPr>
          <p:cNvPr id="563" name="Google Shape;563;p54"/>
          <p:cNvPicPr preferRelativeResize="0"/>
          <p:nvPr/>
        </p:nvPicPr>
        <p:blipFill rotWithShape="1">
          <a:blip r:embed="rId4">
            <a:alphaModFix/>
          </a:blip>
          <a:srcRect/>
          <a:stretch/>
        </p:blipFill>
        <p:spPr>
          <a:xfrm>
            <a:off x="349954" y="726418"/>
            <a:ext cx="11388119" cy="2062378"/>
          </a:xfrm>
          <a:prstGeom prst="rect">
            <a:avLst/>
          </a:prstGeom>
          <a:noFill/>
          <a:ln w="12700" cap="flat" cmpd="sng">
            <a:solidFill>
              <a:srgbClr val="0C0C0C"/>
            </a:solidFill>
            <a:prstDash val="solid"/>
            <a:round/>
            <a:headEnd type="none" w="sm" len="sm"/>
            <a:tailEnd type="none" w="sm" len="sm"/>
          </a:ln>
        </p:spPr>
      </p:pic>
      <p:sp>
        <p:nvSpPr>
          <p:cNvPr id="564" name="Google Shape;564;p54"/>
          <p:cNvSpPr txBox="1"/>
          <p:nvPr/>
        </p:nvSpPr>
        <p:spPr>
          <a:xfrm>
            <a:off x="2541206" y="31548"/>
            <a:ext cx="9469427"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400"/>
              <a:buFont typeface="Arial"/>
              <a:buNone/>
            </a:pPr>
            <a:r>
              <a:rPr lang="en-IN" sz="2800" b="1" i="0" u="none" strike="noStrike" cap="none">
                <a:solidFill>
                  <a:schemeClr val="lt1"/>
                </a:solidFill>
                <a:latin typeface="Corbel"/>
                <a:ea typeface="Corbel"/>
                <a:cs typeface="Corbel"/>
                <a:sym typeface="Corbel"/>
              </a:rPr>
              <a:t>Outcome assignment changes </a:t>
            </a:r>
            <a:endParaRPr sz="2800" b="1" i="0" u="none" strike="noStrike" cap="none">
              <a:solidFill>
                <a:schemeClr val="lt1"/>
              </a:solidFill>
              <a:latin typeface="Corbel"/>
              <a:ea typeface="Corbel"/>
              <a:cs typeface="Corbel"/>
              <a:sym typeface="Corbel"/>
            </a:endParaRPr>
          </a:p>
        </p:txBody>
      </p:sp>
      <p:sp>
        <p:nvSpPr>
          <p:cNvPr id="565" name="Google Shape;565;p54"/>
          <p:cNvSpPr/>
          <p:nvPr/>
        </p:nvSpPr>
        <p:spPr>
          <a:xfrm flipH="1">
            <a:off x="6158592" y="3667745"/>
            <a:ext cx="1772529" cy="1292621"/>
          </a:xfrm>
          <a:prstGeom prst="wedgeRectCallout">
            <a:avLst>
              <a:gd name="adj1" fmla="val -11673"/>
              <a:gd name="adj2" fmla="val -115714"/>
            </a:avLst>
          </a:prstGeom>
          <a:noFill/>
          <a:ln w="28575" cap="flat" cmpd="sng">
            <a:solidFill>
              <a:srgbClr val="FE7A1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IN" sz="1300" b="0" i="0" u="none" strike="noStrike" cap="none">
                <a:solidFill>
                  <a:srgbClr val="000000"/>
                </a:solidFill>
                <a:latin typeface="Corbel"/>
                <a:ea typeface="Corbel"/>
                <a:cs typeface="Corbel"/>
                <a:sym typeface="Corbel"/>
              </a:rPr>
              <a:t> In the cases where the “Next Refill Due Date” is greater than the treatment end date, the “Treatment End date” is extended.</a:t>
            </a:r>
            <a:endParaRPr sz="1300" b="0" i="0" u="none" strike="noStrike" cap="none">
              <a:solidFill>
                <a:srgbClr val="000000"/>
              </a:solidFill>
              <a:latin typeface="Corbel"/>
              <a:ea typeface="Corbel"/>
              <a:cs typeface="Corbel"/>
              <a:sym typeface="Corbel"/>
            </a:endParaRPr>
          </a:p>
        </p:txBody>
      </p:sp>
      <p:cxnSp>
        <p:nvCxnSpPr>
          <p:cNvPr id="566" name="Google Shape;566;p54"/>
          <p:cNvCxnSpPr/>
          <p:nvPr/>
        </p:nvCxnSpPr>
        <p:spPr>
          <a:xfrm flipH="1">
            <a:off x="4008498" y="4014714"/>
            <a:ext cx="2087502" cy="1878709"/>
          </a:xfrm>
          <a:prstGeom prst="straightConnector1">
            <a:avLst/>
          </a:prstGeom>
          <a:noFill/>
          <a:ln w="44450" cap="flat" cmpd="sng">
            <a:solidFill>
              <a:srgbClr val="FE7A10"/>
            </a:solidFill>
            <a:prstDash val="solid"/>
            <a:round/>
            <a:headEnd type="triangle" w="med" len="med"/>
            <a:tailEnd type="triangle" w="med" len="med"/>
          </a:ln>
        </p:spPr>
      </p:cxnSp>
      <p:sp>
        <p:nvSpPr>
          <p:cNvPr id="567" name="Google Shape;567;p54"/>
          <p:cNvSpPr/>
          <p:nvPr/>
        </p:nvSpPr>
        <p:spPr>
          <a:xfrm>
            <a:off x="6845798" y="2465239"/>
            <a:ext cx="1085323" cy="323557"/>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568" name="Google Shape;568;p54"/>
          <p:cNvSpPr/>
          <p:nvPr/>
        </p:nvSpPr>
        <p:spPr>
          <a:xfrm>
            <a:off x="639601" y="5969803"/>
            <a:ext cx="7477457" cy="318455"/>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pic>
        <p:nvPicPr>
          <p:cNvPr id="2" name="Picture 1">
            <a:extLst>
              <a:ext uri="{FF2B5EF4-FFF2-40B4-BE49-F238E27FC236}">
                <a16:creationId xmlns:a16="http://schemas.microsoft.com/office/drawing/2014/main" id="{D3875D0B-1F2D-E894-80E3-2A025DFF3675}"/>
              </a:ext>
            </a:extLst>
          </p:cNvPr>
          <p:cNvPicPr>
            <a:picLocks noChangeAspect="1"/>
          </p:cNvPicPr>
          <p:nvPr/>
        </p:nvPicPr>
        <p:blipFill>
          <a:blip r:embed="rId5"/>
          <a:stretch>
            <a:fillRect/>
          </a:stretch>
        </p:blipFill>
        <p:spPr>
          <a:xfrm>
            <a:off x="166542" y="100012"/>
            <a:ext cx="2086266" cy="5525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6"/>
                                        </p:tgtEl>
                                        <p:attrNameLst>
                                          <p:attrName>style.visibility</p:attrName>
                                        </p:attrNameLst>
                                      </p:cBhvr>
                                      <p:to>
                                        <p:strVal val="visible"/>
                                      </p:to>
                                    </p:set>
                                    <p:animEffect transition="in" filter="fade">
                                      <p:cBhvr>
                                        <p:cTn id="7" dur="1000"/>
                                        <p:tgtEl>
                                          <p:spTgt spid="5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65"/>
                                        </p:tgtEl>
                                        <p:attrNameLst>
                                          <p:attrName>style.visibility</p:attrName>
                                        </p:attrNameLst>
                                      </p:cBhvr>
                                      <p:to>
                                        <p:strVal val="visible"/>
                                      </p:to>
                                    </p:set>
                                    <p:animEffect transition="in" filter="fade">
                                      <p:cBhvr>
                                        <p:cTn id="12" dur="1000"/>
                                        <p:tgtEl>
                                          <p:spTgt spid="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pic>
        <p:nvPicPr>
          <p:cNvPr id="573" name="Google Shape;573;p55"/>
          <p:cNvPicPr preferRelativeResize="0"/>
          <p:nvPr/>
        </p:nvPicPr>
        <p:blipFill rotWithShape="1">
          <a:blip r:embed="rId3">
            <a:alphaModFix/>
          </a:blip>
          <a:srcRect/>
          <a:stretch/>
        </p:blipFill>
        <p:spPr>
          <a:xfrm>
            <a:off x="401940" y="4281525"/>
            <a:ext cx="11378866" cy="2359382"/>
          </a:xfrm>
          <a:prstGeom prst="rect">
            <a:avLst/>
          </a:prstGeom>
          <a:noFill/>
          <a:ln w="12700" cap="flat" cmpd="sng">
            <a:solidFill>
              <a:srgbClr val="0C0C0C"/>
            </a:solidFill>
            <a:prstDash val="solid"/>
            <a:round/>
            <a:headEnd type="none" w="sm" len="sm"/>
            <a:tailEnd type="none" w="sm" len="sm"/>
          </a:ln>
        </p:spPr>
      </p:pic>
      <p:pic>
        <p:nvPicPr>
          <p:cNvPr id="574" name="Google Shape;574;p55"/>
          <p:cNvPicPr preferRelativeResize="0"/>
          <p:nvPr/>
        </p:nvPicPr>
        <p:blipFill rotWithShape="1">
          <a:blip r:embed="rId4">
            <a:alphaModFix/>
          </a:blip>
          <a:srcRect/>
          <a:stretch/>
        </p:blipFill>
        <p:spPr>
          <a:xfrm>
            <a:off x="401940" y="802703"/>
            <a:ext cx="11388119" cy="3398475"/>
          </a:xfrm>
          <a:prstGeom prst="rect">
            <a:avLst/>
          </a:prstGeom>
          <a:noFill/>
          <a:ln w="12700" cap="flat" cmpd="sng">
            <a:solidFill>
              <a:srgbClr val="0C0C0C"/>
            </a:solidFill>
            <a:prstDash val="solid"/>
            <a:round/>
            <a:headEnd type="none" w="sm" len="sm"/>
            <a:tailEnd type="none" w="sm" len="sm"/>
          </a:ln>
        </p:spPr>
      </p:pic>
      <p:sp>
        <p:nvSpPr>
          <p:cNvPr id="575" name="Google Shape;575;p55"/>
          <p:cNvSpPr txBox="1"/>
          <p:nvPr/>
        </p:nvSpPr>
        <p:spPr>
          <a:xfrm>
            <a:off x="2541205" y="13956"/>
            <a:ext cx="9469427"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400"/>
              <a:buFont typeface="Arial"/>
              <a:buNone/>
            </a:pPr>
            <a:r>
              <a:rPr lang="en-IN" sz="2800" b="1" i="0" u="none" strike="noStrike" cap="none">
                <a:solidFill>
                  <a:schemeClr val="lt1"/>
                </a:solidFill>
                <a:latin typeface="Corbel"/>
                <a:ea typeface="Corbel"/>
                <a:cs typeface="Corbel"/>
                <a:sym typeface="Corbel"/>
              </a:rPr>
              <a:t>Outcome assignment changes </a:t>
            </a:r>
            <a:endParaRPr sz="2800" b="1" i="0" u="none" strike="noStrike" cap="none">
              <a:solidFill>
                <a:schemeClr val="lt1"/>
              </a:solidFill>
              <a:latin typeface="Corbel"/>
              <a:ea typeface="Corbel"/>
              <a:cs typeface="Corbel"/>
              <a:sym typeface="Corbel"/>
            </a:endParaRPr>
          </a:p>
        </p:txBody>
      </p:sp>
      <p:sp>
        <p:nvSpPr>
          <p:cNvPr id="576" name="Google Shape;576;p55"/>
          <p:cNvSpPr/>
          <p:nvPr/>
        </p:nvSpPr>
        <p:spPr>
          <a:xfrm flipH="1">
            <a:off x="3874650" y="4658050"/>
            <a:ext cx="6533700" cy="492402"/>
          </a:xfrm>
          <a:prstGeom prst="wedgeRectCallout">
            <a:avLst>
              <a:gd name="adj1" fmla="val 35165"/>
              <a:gd name="adj2" fmla="val 101692"/>
            </a:avLst>
          </a:prstGeom>
          <a:noFill/>
          <a:ln w="28575" cap="flat" cmpd="sng">
            <a:solidFill>
              <a:srgbClr val="FE7A1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IN" sz="1300" b="0" i="0" u="none" strike="noStrike" cap="none">
                <a:solidFill>
                  <a:schemeClr val="dk1"/>
                </a:solidFill>
                <a:latin typeface="Corbel"/>
                <a:ea typeface="Corbel"/>
                <a:cs typeface="Corbel"/>
                <a:sym typeface="Corbel"/>
              </a:rPr>
              <a:t>Patient Notes also get added with the changes made in the outcome end date I.e. it got extended from 4/20/2021 to 7/13/2021 based on the entry made against the patient ID</a:t>
            </a:r>
            <a:endParaRPr sz="1300" b="0" i="0" u="none" strike="noStrike" cap="none">
              <a:solidFill>
                <a:schemeClr val="dk1"/>
              </a:solidFill>
              <a:latin typeface="Corbel"/>
              <a:ea typeface="Corbel"/>
              <a:cs typeface="Corbel"/>
              <a:sym typeface="Corbel"/>
            </a:endParaRPr>
          </a:p>
        </p:txBody>
      </p:sp>
      <p:cxnSp>
        <p:nvCxnSpPr>
          <p:cNvPr id="577" name="Google Shape;577;p55"/>
          <p:cNvCxnSpPr/>
          <p:nvPr/>
        </p:nvCxnSpPr>
        <p:spPr>
          <a:xfrm flipH="1">
            <a:off x="3407273" y="3782862"/>
            <a:ext cx="600892" cy="1656502"/>
          </a:xfrm>
          <a:prstGeom prst="straightConnector1">
            <a:avLst/>
          </a:prstGeom>
          <a:noFill/>
          <a:ln w="44450" cap="flat" cmpd="sng">
            <a:solidFill>
              <a:srgbClr val="FE7A10"/>
            </a:solidFill>
            <a:prstDash val="solid"/>
            <a:round/>
            <a:headEnd type="triangle" w="med" len="med"/>
            <a:tailEnd type="triangle" w="med" len="med"/>
          </a:ln>
        </p:spPr>
      </p:cxnSp>
      <p:sp>
        <p:nvSpPr>
          <p:cNvPr id="578" name="Google Shape;578;p55"/>
          <p:cNvSpPr/>
          <p:nvPr/>
        </p:nvSpPr>
        <p:spPr>
          <a:xfrm>
            <a:off x="4205113" y="3607927"/>
            <a:ext cx="648242" cy="196787"/>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579" name="Google Shape;579;p55"/>
          <p:cNvSpPr/>
          <p:nvPr/>
        </p:nvSpPr>
        <p:spPr>
          <a:xfrm>
            <a:off x="643642" y="5479537"/>
            <a:ext cx="10990340" cy="457029"/>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pic>
        <p:nvPicPr>
          <p:cNvPr id="2" name="Picture 1">
            <a:extLst>
              <a:ext uri="{FF2B5EF4-FFF2-40B4-BE49-F238E27FC236}">
                <a16:creationId xmlns:a16="http://schemas.microsoft.com/office/drawing/2014/main" id="{EA94288C-DFD0-6A00-6F11-24440F7C4468}"/>
              </a:ext>
            </a:extLst>
          </p:cNvPr>
          <p:cNvPicPr>
            <a:picLocks noChangeAspect="1"/>
          </p:cNvPicPr>
          <p:nvPr/>
        </p:nvPicPr>
        <p:blipFill>
          <a:blip r:embed="rId5"/>
          <a:stretch>
            <a:fillRect/>
          </a:stretch>
        </p:blipFill>
        <p:spPr>
          <a:xfrm>
            <a:off x="166542" y="100012"/>
            <a:ext cx="2086266" cy="5525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77"/>
                                        </p:tgtEl>
                                        <p:attrNameLst>
                                          <p:attrName>style.visibility</p:attrName>
                                        </p:attrNameLst>
                                      </p:cBhvr>
                                      <p:to>
                                        <p:strVal val="visible"/>
                                      </p:to>
                                    </p:set>
                                    <p:animEffect transition="in" filter="fade">
                                      <p:cBhvr>
                                        <p:cTn id="7" dur="1000"/>
                                        <p:tgtEl>
                                          <p:spTgt spid="5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76"/>
                                        </p:tgtEl>
                                        <p:attrNameLst>
                                          <p:attrName>style.visibility</p:attrName>
                                        </p:attrNameLst>
                                      </p:cBhvr>
                                      <p:to>
                                        <p:strVal val="visible"/>
                                      </p:to>
                                    </p:set>
                                    <p:animEffect transition="in" filter="fade">
                                      <p:cBhvr>
                                        <p:cTn id="12" dur="1000"/>
                                        <p:tgtEl>
                                          <p:spTgt spid="5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7"/>
          <p:cNvSpPr txBox="1"/>
          <p:nvPr/>
        </p:nvSpPr>
        <p:spPr>
          <a:xfrm>
            <a:off x="2555273" y="4359"/>
            <a:ext cx="9469427"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400"/>
              <a:buFont typeface="Arial"/>
              <a:buNone/>
            </a:pPr>
            <a:r>
              <a:rPr lang="en-IN" sz="2800" b="1" i="0" u="none" strike="noStrike" cap="none">
                <a:solidFill>
                  <a:schemeClr val="lt1"/>
                </a:solidFill>
                <a:latin typeface="Corbel"/>
                <a:ea typeface="Corbel"/>
                <a:cs typeface="Corbel"/>
                <a:sym typeface="Corbel"/>
              </a:rPr>
              <a:t>Outcome Validations (DSTB Patients)</a:t>
            </a:r>
            <a:endParaRPr sz="2400" b="1" i="0" u="none" strike="noStrike" cap="none">
              <a:solidFill>
                <a:schemeClr val="lt1"/>
              </a:solidFill>
              <a:latin typeface="Corbel"/>
              <a:ea typeface="Corbel"/>
              <a:cs typeface="Corbel"/>
              <a:sym typeface="Corbel"/>
            </a:endParaRPr>
          </a:p>
        </p:txBody>
      </p:sp>
      <p:sp>
        <p:nvSpPr>
          <p:cNvPr id="585" name="Google Shape;585;p7"/>
          <p:cNvSpPr txBox="1"/>
          <p:nvPr/>
        </p:nvSpPr>
        <p:spPr>
          <a:xfrm>
            <a:off x="686564" y="1451314"/>
            <a:ext cx="11228771" cy="4851012"/>
          </a:xfrm>
          <a:prstGeom prst="rect">
            <a:avLst/>
          </a:prstGeom>
          <a:noFill/>
          <a:ln>
            <a:noFill/>
          </a:ln>
        </p:spPr>
        <p:txBody>
          <a:bodyPr spcFirstLastPara="1" wrap="square" lIns="91425" tIns="45700" rIns="91425" bIns="45700" anchor="t" anchorCtr="0">
            <a:normAutofit fontScale="92500" lnSpcReduction="20000"/>
          </a:bodyPr>
          <a:lstStyle/>
          <a:p>
            <a:pPr marL="0" marR="0" lvl="1" indent="0" algn="l" rtl="0">
              <a:lnSpc>
                <a:spcPct val="130000"/>
              </a:lnSpc>
              <a:spcBef>
                <a:spcPts val="0"/>
              </a:spcBef>
              <a:spcAft>
                <a:spcPts val="0"/>
              </a:spcAft>
              <a:buNone/>
            </a:pPr>
            <a:r>
              <a:rPr lang="en-IN" sz="2000" b="0" i="0" u="none" strike="noStrike" cap="none">
                <a:solidFill>
                  <a:srgbClr val="000F46"/>
                </a:solidFill>
                <a:latin typeface="Corbel"/>
                <a:ea typeface="Corbel"/>
                <a:cs typeface="Corbel"/>
                <a:sym typeface="Corbel"/>
              </a:rPr>
              <a:t>Outcome Validations have been introduced as a part of this module. </a:t>
            </a:r>
            <a:endParaRPr/>
          </a:p>
          <a:p>
            <a:pPr marL="0" marR="0" lvl="1" indent="0" algn="l" rtl="0">
              <a:lnSpc>
                <a:spcPct val="130000"/>
              </a:lnSpc>
              <a:spcBef>
                <a:spcPts val="0"/>
              </a:spcBef>
              <a:spcAft>
                <a:spcPts val="0"/>
              </a:spcAft>
              <a:buNone/>
            </a:pPr>
            <a:r>
              <a:rPr lang="en-IN" sz="2000" b="0" i="0" u="none" strike="noStrike" cap="none">
                <a:solidFill>
                  <a:srgbClr val="000F46"/>
                </a:solidFill>
                <a:latin typeface="Corbel"/>
                <a:ea typeface="Corbel"/>
                <a:cs typeface="Corbel"/>
                <a:sym typeface="Corbel"/>
              </a:rPr>
              <a:t>1. To assign a ‘Treatment Complete’ outcome, the following conditions have to be met </a:t>
            </a:r>
            <a:endParaRPr/>
          </a:p>
          <a:p>
            <a:pPr marL="514350" marR="0" lvl="7" indent="-514350" algn="l" rtl="0">
              <a:lnSpc>
                <a:spcPct val="130000"/>
              </a:lnSpc>
              <a:spcBef>
                <a:spcPts val="0"/>
              </a:spcBef>
              <a:spcAft>
                <a:spcPts val="0"/>
              </a:spcAft>
              <a:buClr>
                <a:srgbClr val="0099FF"/>
              </a:buClr>
              <a:buSzPct val="75675"/>
              <a:buFont typeface="Arial"/>
              <a:buAutoNum type="romanLcPeriod"/>
            </a:pPr>
            <a:r>
              <a:rPr lang="en-IN" sz="2000" b="0" i="0" u="none" strike="noStrike" cap="none">
                <a:solidFill>
                  <a:srgbClr val="000F46"/>
                </a:solidFill>
                <a:latin typeface="Corbel"/>
                <a:ea typeface="Corbel"/>
                <a:cs typeface="Corbel"/>
                <a:sym typeface="Corbel"/>
              </a:rPr>
              <a:t>Minimum of 168 Dispensed doses </a:t>
            </a:r>
            <a:endParaRPr/>
          </a:p>
          <a:p>
            <a:pPr marL="514350" marR="0" lvl="7" indent="-514350" algn="l" rtl="0">
              <a:lnSpc>
                <a:spcPct val="130000"/>
              </a:lnSpc>
              <a:spcBef>
                <a:spcPts val="0"/>
              </a:spcBef>
              <a:spcAft>
                <a:spcPts val="0"/>
              </a:spcAft>
              <a:buClr>
                <a:srgbClr val="0099FF"/>
              </a:buClr>
              <a:buSzPct val="75675"/>
              <a:buFont typeface="Arial"/>
              <a:buAutoNum type="romanLcPeriod"/>
            </a:pPr>
            <a:r>
              <a:rPr lang="en-IN" sz="2000" b="0" i="0" u="none" strike="noStrike" cap="none">
                <a:solidFill>
                  <a:srgbClr val="000F46"/>
                </a:solidFill>
                <a:latin typeface="Corbel"/>
                <a:ea typeface="Corbel"/>
                <a:cs typeface="Corbel"/>
                <a:sym typeface="Corbel"/>
              </a:rPr>
              <a:t>168 manual or digital doses </a:t>
            </a:r>
            <a:endParaRPr/>
          </a:p>
          <a:p>
            <a:pPr marL="0" marR="0" lvl="7" indent="0" algn="l" rtl="0">
              <a:lnSpc>
                <a:spcPct val="130000"/>
              </a:lnSpc>
              <a:spcBef>
                <a:spcPts val="0"/>
              </a:spcBef>
              <a:spcAft>
                <a:spcPts val="0"/>
              </a:spcAft>
              <a:buNone/>
            </a:pPr>
            <a:endParaRPr sz="2000" b="0" i="0" u="none" strike="noStrike" cap="none">
              <a:solidFill>
                <a:srgbClr val="000F46"/>
              </a:solidFill>
              <a:latin typeface="Corbel"/>
              <a:ea typeface="Corbel"/>
              <a:cs typeface="Corbel"/>
              <a:sym typeface="Corbel"/>
            </a:endParaRPr>
          </a:p>
          <a:p>
            <a:pPr marL="0" marR="0" lvl="7" indent="0" algn="l" rtl="0">
              <a:lnSpc>
                <a:spcPct val="130000"/>
              </a:lnSpc>
              <a:spcBef>
                <a:spcPts val="0"/>
              </a:spcBef>
              <a:spcAft>
                <a:spcPts val="0"/>
              </a:spcAft>
              <a:buNone/>
            </a:pPr>
            <a:r>
              <a:rPr lang="en-IN" sz="2000" b="0" i="0" u="none" strike="noStrike" cap="none">
                <a:solidFill>
                  <a:srgbClr val="000F46"/>
                </a:solidFill>
                <a:latin typeface="Corbel"/>
                <a:ea typeface="Corbel"/>
                <a:cs typeface="Corbel"/>
                <a:sym typeface="Corbel"/>
              </a:rPr>
              <a:t>2. To assign a ‘Cured’ outcome, the following conditions have to be met </a:t>
            </a:r>
            <a:endParaRPr/>
          </a:p>
          <a:p>
            <a:pPr marL="514350" marR="0" lvl="7" indent="-514350" algn="l" rtl="0">
              <a:lnSpc>
                <a:spcPct val="130000"/>
              </a:lnSpc>
              <a:spcBef>
                <a:spcPts val="0"/>
              </a:spcBef>
              <a:spcAft>
                <a:spcPts val="0"/>
              </a:spcAft>
              <a:buClr>
                <a:srgbClr val="0099FF"/>
              </a:buClr>
              <a:buSzPct val="75675"/>
              <a:buFont typeface="Arial"/>
              <a:buAutoNum type="romanLcPeriod"/>
            </a:pPr>
            <a:r>
              <a:rPr lang="en-IN" sz="2000" b="0" i="0" u="none" strike="noStrike" cap="none">
                <a:solidFill>
                  <a:srgbClr val="000F46"/>
                </a:solidFill>
                <a:latin typeface="Corbel"/>
                <a:ea typeface="Corbel"/>
                <a:cs typeface="Corbel"/>
                <a:sym typeface="Corbel"/>
              </a:rPr>
              <a:t>Minimum of 168 Dispensed Doses </a:t>
            </a:r>
            <a:endParaRPr/>
          </a:p>
          <a:p>
            <a:pPr marL="514350" marR="0" lvl="7" indent="-514350" algn="l" rtl="0">
              <a:lnSpc>
                <a:spcPct val="130000"/>
              </a:lnSpc>
              <a:spcBef>
                <a:spcPts val="0"/>
              </a:spcBef>
              <a:spcAft>
                <a:spcPts val="0"/>
              </a:spcAft>
              <a:buClr>
                <a:srgbClr val="0099FF"/>
              </a:buClr>
              <a:buSzPct val="75675"/>
              <a:buFont typeface="Arial"/>
              <a:buAutoNum type="romanLcPeriod"/>
            </a:pPr>
            <a:r>
              <a:rPr lang="en-IN" sz="2000" b="0" i="0" u="none" strike="noStrike" cap="none">
                <a:solidFill>
                  <a:srgbClr val="000F46"/>
                </a:solidFill>
                <a:latin typeface="Corbel"/>
                <a:ea typeface="Corbel"/>
                <a:cs typeface="Corbel"/>
                <a:sym typeface="Corbel"/>
              </a:rPr>
              <a:t>168 manual or digital doses </a:t>
            </a:r>
            <a:endParaRPr/>
          </a:p>
          <a:p>
            <a:pPr marL="514350" marR="0" lvl="7" indent="-514350" algn="l" rtl="0">
              <a:lnSpc>
                <a:spcPct val="130000"/>
              </a:lnSpc>
              <a:spcBef>
                <a:spcPts val="0"/>
              </a:spcBef>
              <a:spcAft>
                <a:spcPts val="0"/>
              </a:spcAft>
              <a:buClr>
                <a:srgbClr val="0099FF"/>
              </a:buClr>
              <a:buSzPct val="75675"/>
              <a:buFont typeface="Arial"/>
              <a:buAutoNum type="romanLcPeriod"/>
            </a:pPr>
            <a:r>
              <a:rPr lang="en-IN" sz="2000" b="0" i="0" u="none" strike="noStrike" cap="none">
                <a:solidFill>
                  <a:srgbClr val="000F46"/>
                </a:solidFill>
                <a:latin typeface="Corbel"/>
                <a:ea typeface="Corbel"/>
                <a:cs typeface="Corbel"/>
                <a:sym typeface="Corbel"/>
              </a:rPr>
              <a:t>The follow up CP Test should be negative </a:t>
            </a:r>
            <a:endParaRPr/>
          </a:p>
          <a:p>
            <a:pPr marL="514350" marR="0" lvl="7" indent="-514350" algn="l" rtl="0">
              <a:lnSpc>
                <a:spcPct val="130000"/>
              </a:lnSpc>
              <a:spcBef>
                <a:spcPts val="0"/>
              </a:spcBef>
              <a:spcAft>
                <a:spcPts val="0"/>
              </a:spcAft>
              <a:buClr>
                <a:srgbClr val="0099FF"/>
              </a:buClr>
              <a:buSzPct val="75675"/>
              <a:buFont typeface="Arial"/>
              <a:buAutoNum type="romanLcPeriod"/>
            </a:pPr>
            <a:r>
              <a:rPr lang="en-IN" sz="2000" b="0" i="0" u="none" strike="noStrike" cap="none">
                <a:solidFill>
                  <a:srgbClr val="000F46"/>
                </a:solidFill>
                <a:latin typeface="Corbel"/>
                <a:ea typeface="Corbel"/>
                <a:cs typeface="Corbel"/>
                <a:sym typeface="Corbel"/>
              </a:rPr>
              <a:t>The case should have been microbiologically confirmed. </a:t>
            </a:r>
            <a:endParaRPr/>
          </a:p>
          <a:p>
            <a:pPr marL="342900" marR="0" lvl="7" indent="-254000" algn="l" rtl="0">
              <a:lnSpc>
                <a:spcPct val="130000"/>
              </a:lnSpc>
              <a:spcBef>
                <a:spcPts val="0"/>
              </a:spcBef>
              <a:spcAft>
                <a:spcPts val="0"/>
              </a:spcAft>
              <a:buClr>
                <a:srgbClr val="0099FF"/>
              </a:buClr>
              <a:buSzPct val="75675"/>
              <a:buFont typeface="Arial"/>
              <a:buNone/>
            </a:pPr>
            <a:endParaRPr sz="2000" b="0" i="0" u="none" strike="noStrike" cap="none">
              <a:solidFill>
                <a:srgbClr val="000F46"/>
              </a:solidFill>
              <a:latin typeface="Corbel"/>
              <a:ea typeface="Corbel"/>
              <a:cs typeface="Corbel"/>
              <a:sym typeface="Corbel"/>
            </a:endParaRPr>
          </a:p>
          <a:p>
            <a:pPr marL="0" marR="0" lvl="7" indent="0" algn="ctr" rtl="0">
              <a:lnSpc>
                <a:spcPct val="130000"/>
              </a:lnSpc>
              <a:spcBef>
                <a:spcPts val="0"/>
              </a:spcBef>
              <a:spcAft>
                <a:spcPts val="0"/>
              </a:spcAft>
              <a:buNone/>
            </a:pPr>
            <a:r>
              <a:rPr lang="en-IN" sz="2800" b="0" i="0" u="none" strike="noStrike" cap="none">
                <a:solidFill>
                  <a:srgbClr val="000F46"/>
                </a:solidFill>
                <a:latin typeface="Corbel"/>
                <a:ea typeface="Corbel"/>
                <a:cs typeface="Corbel"/>
                <a:sym typeface="Corbel"/>
              </a:rPr>
              <a:t>The outcome validations listed above are applicable for DSTB Patients and the validations for DRTB Patients would be added subsequently. </a:t>
            </a:r>
            <a:endParaRPr/>
          </a:p>
          <a:p>
            <a:pPr marL="342900" marR="0" lvl="6" indent="-254000" algn="l" rtl="0">
              <a:lnSpc>
                <a:spcPct val="130000"/>
              </a:lnSpc>
              <a:spcBef>
                <a:spcPts val="0"/>
              </a:spcBef>
              <a:spcAft>
                <a:spcPts val="0"/>
              </a:spcAft>
              <a:buClr>
                <a:srgbClr val="0099FF"/>
              </a:buClr>
              <a:buSzPct val="75675"/>
              <a:buFont typeface="Arial"/>
              <a:buNone/>
            </a:pPr>
            <a:endParaRPr sz="2000" b="0" i="0" u="none" strike="noStrike" cap="none">
              <a:solidFill>
                <a:srgbClr val="000F46"/>
              </a:solidFill>
              <a:latin typeface="Corbel"/>
              <a:ea typeface="Corbel"/>
              <a:cs typeface="Corbel"/>
              <a:sym typeface="Corbel"/>
            </a:endParaRPr>
          </a:p>
        </p:txBody>
      </p:sp>
      <p:pic>
        <p:nvPicPr>
          <p:cNvPr id="2" name="Picture 1">
            <a:extLst>
              <a:ext uri="{FF2B5EF4-FFF2-40B4-BE49-F238E27FC236}">
                <a16:creationId xmlns:a16="http://schemas.microsoft.com/office/drawing/2014/main" id="{EF09DCCB-FFC3-6E94-C3D0-3108ED8CFE8B}"/>
              </a:ext>
            </a:extLst>
          </p:cNvPr>
          <p:cNvPicPr>
            <a:picLocks noChangeAspect="1"/>
          </p:cNvPicPr>
          <p:nvPr/>
        </p:nvPicPr>
        <p:blipFill>
          <a:blip r:embed="rId3"/>
          <a:stretch>
            <a:fillRect/>
          </a:stretch>
        </p:blipFill>
        <p:spPr>
          <a:xfrm>
            <a:off x="166542" y="100012"/>
            <a:ext cx="2086266" cy="552527"/>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56"/>
          <p:cNvSpPr txBox="1"/>
          <p:nvPr/>
        </p:nvSpPr>
        <p:spPr>
          <a:xfrm>
            <a:off x="2499002" y="0"/>
            <a:ext cx="946950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400"/>
              <a:buFont typeface="Arial"/>
              <a:buNone/>
            </a:pPr>
            <a:r>
              <a:rPr lang="en-IN" sz="2800" b="1" i="0" u="none" strike="noStrike" cap="none">
                <a:solidFill>
                  <a:schemeClr val="lt1"/>
                </a:solidFill>
                <a:latin typeface="Corbel"/>
                <a:ea typeface="Corbel"/>
                <a:cs typeface="Corbel"/>
                <a:sym typeface="Corbel"/>
              </a:rPr>
              <a:t> Adherence and Dispensation Correlation </a:t>
            </a:r>
            <a:endParaRPr sz="2800" b="1" i="0" u="none" strike="noStrike" cap="none">
              <a:solidFill>
                <a:schemeClr val="lt1"/>
              </a:solidFill>
              <a:latin typeface="Corbel"/>
              <a:ea typeface="Corbel"/>
              <a:cs typeface="Corbel"/>
              <a:sym typeface="Corbel"/>
            </a:endParaRPr>
          </a:p>
        </p:txBody>
      </p:sp>
      <p:sp>
        <p:nvSpPr>
          <p:cNvPr id="591" name="Google Shape;591;p56"/>
          <p:cNvSpPr txBox="1"/>
          <p:nvPr/>
        </p:nvSpPr>
        <p:spPr>
          <a:xfrm>
            <a:off x="686564" y="1451314"/>
            <a:ext cx="10666063" cy="3330295"/>
          </a:xfrm>
          <a:prstGeom prst="rect">
            <a:avLst/>
          </a:prstGeom>
          <a:noFill/>
          <a:ln>
            <a:noFill/>
          </a:ln>
        </p:spPr>
        <p:txBody>
          <a:bodyPr spcFirstLastPara="1" wrap="square" lIns="91425" tIns="45700" rIns="91425" bIns="45700" anchor="t" anchorCtr="0">
            <a:normAutofit/>
          </a:bodyPr>
          <a:lstStyle/>
          <a:p>
            <a:pPr marL="444500" marR="0" lvl="1" indent="-444500" algn="l" rtl="0">
              <a:lnSpc>
                <a:spcPct val="130000"/>
              </a:lnSpc>
              <a:spcBef>
                <a:spcPts val="0"/>
              </a:spcBef>
              <a:spcAft>
                <a:spcPts val="0"/>
              </a:spcAft>
              <a:buClr>
                <a:srgbClr val="0099FF"/>
              </a:buClr>
              <a:buSzPts val="1400"/>
              <a:buFont typeface="Calibri"/>
              <a:buChar char="►"/>
            </a:pPr>
            <a:r>
              <a:rPr lang="en-IN" sz="2000" b="0" i="0" u="none" strike="noStrike" cap="none">
                <a:solidFill>
                  <a:srgbClr val="000F46"/>
                </a:solidFill>
                <a:latin typeface="Corbel"/>
                <a:ea typeface="Corbel"/>
                <a:cs typeface="Corbel"/>
                <a:sym typeface="Corbel"/>
              </a:rPr>
              <a:t>Adherence and Dispensation Correlation is defaulted as ‘Yes’ for all notified DSTB Patients and defaulted to ‘No’ for all notified DRTB Patients, but this can be manually turned On/Off by the staff through the ‘Treatment Details Tab’</a:t>
            </a:r>
            <a:endParaRPr/>
          </a:p>
          <a:p>
            <a:pPr marL="444500" marR="0" lvl="1" indent="-444500" algn="l" rtl="0">
              <a:lnSpc>
                <a:spcPct val="130000"/>
              </a:lnSpc>
              <a:spcBef>
                <a:spcPts val="0"/>
              </a:spcBef>
              <a:spcAft>
                <a:spcPts val="0"/>
              </a:spcAft>
              <a:buClr>
                <a:srgbClr val="0099FF"/>
              </a:buClr>
              <a:buSzPts val="1400"/>
              <a:buFont typeface="Calibri"/>
              <a:buChar char="►"/>
            </a:pPr>
            <a:r>
              <a:rPr lang="en-IN" sz="2000" b="0" i="0" u="none" strike="noStrike" cap="none">
                <a:solidFill>
                  <a:srgbClr val="000F46"/>
                </a:solidFill>
                <a:latin typeface="Corbel"/>
                <a:ea typeface="Corbel"/>
                <a:cs typeface="Corbel"/>
                <a:sym typeface="Corbel"/>
              </a:rPr>
              <a:t>If Adherence and Dispensation Correlation is selected as ‘Yes’ then staff will be unable to mark manual doses if an active dispensation is not available for the days on which manual doses are being marked. </a:t>
            </a:r>
            <a:endParaRPr/>
          </a:p>
          <a:p>
            <a:pPr marL="444500" marR="0" lvl="1" indent="-444500" algn="l" rtl="0">
              <a:lnSpc>
                <a:spcPct val="130000"/>
              </a:lnSpc>
              <a:spcBef>
                <a:spcPts val="0"/>
              </a:spcBef>
              <a:spcAft>
                <a:spcPts val="0"/>
              </a:spcAft>
              <a:buClr>
                <a:srgbClr val="0099FF"/>
              </a:buClr>
              <a:buSzPts val="1400"/>
              <a:buFont typeface="Calibri"/>
              <a:buChar char="►"/>
            </a:pPr>
            <a:r>
              <a:rPr lang="en-IN" sz="2000" b="0" i="0" u="none" strike="noStrike" cap="none">
                <a:solidFill>
                  <a:srgbClr val="000F46"/>
                </a:solidFill>
                <a:latin typeface="Corbel"/>
                <a:ea typeface="Corbel"/>
                <a:cs typeface="Corbel"/>
                <a:sym typeface="Corbel"/>
              </a:rPr>
              <a:t>If Adherence-Dispensation is selected as ‘No’ then staff will be able to mark manual doses irrespective of whether dispensation details are available or not. </a:t>
            </a:r>
            <a:endParaRPr sz="2000" b="0" i="0" u="none" strike="noStrike" cap="none">
              <a:solidFill>
                <a:srgbClr val="000F46"/>
              </a:solidFill>
              <a:latin typeface="Corbel"/>
              <a:ea typeface="Corbel"/>
              <a:cs typeface="Corbel"/>
              <a:sym typeface="Corbel"/>
            </a:endParaRPr>
          </a:p>
        </p:txBody>
      </p:sp>
      <p:pic>
        <p:nvPicPr>
          <p:cNvPr id="2" name="Picture 1">
            <a:extLst>
              <a:ext uri="{FF2B5EF4-FFF2-40B4-BE49-F238E27FC236}">
                <a16:creationId xmlns:a16="http://schemas.microsoft.com/office/drawing/2014/main" id="{36A536D4-F4B4-346A-D233-DEBC37EBFD9D}"/>
              </a:ext>
            </a:extLst>
          </p:cNvPr>
          <p:cNvPicPr>
            <a:picLocks noChangeAspect="1"/>
          </p:cNvPicPr>
          <p:nvPr/>
        </p:nvPicPr>
        <p:blipFill>
          <a:blip r:embed="rId3"/>
          <a:stretch>
            <a:fillRect/>
          </a:stretch>
        </p:blipFill>
        <p:spPr>
          <a:xfrm>
            <a:off x="166542" y="100012"/>
            <a:ext cx="2086266" cy="552527"/>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pic>
        <p:nvPicPr>
          <p:cNvPr id="596" name="Google Shape;596;p8"/>
          <p:cNvPicPr preferRelativeResize="0"/>
          <p:nvPr/>
        </p:nvPicPr>
        <p:blipFill rotWithShape="1">
          <a:blip r:embed="rId3">
            <a:alphaModFix/>
          </a:blip>
          <a:srcRect/>
          <a:stretch/>
        </p:blipFill>
        <p:spPr>
          <a:xfrm>
            <a:off x="338664" y="825790"/>
            <a:ext cx="11345336" cy="5639424"/>
          </a:xfrm>
          <a:prstGeom prst="rect">
            <a:avLst/>
          </a:prstGeom>
          <a:noFill/>
          <a:ln w="12700" cap="flat" cmpd="sng">
            <a:solidFill>
              <a:srgbClr val="0C0C0C"/>
            </a:solidFill>
            <a:prstDash val="solid"/>
            <a:round/>
            <a:headEnd type="none" w="sm" len="sm"/>
            <a:tailEnd type="none" w="sm" len="sm"/>
          </a:ln>
        </p:spPr>
      </p:pic>
      <p:sp>
        <p:nvSpPr>
          <p:cNvPr id="597" name="Google Shape;597;p8"/>
          <p:cNvSpPr txBox="1"/>
          <p:nvPr/>
        </p:nvSpPr>
        <p:spPr>
          <a:xfrm>
            <a:off x="2499003" y="2282"/>
            <a:ext cx="946950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400"/>
              <a:buFont typeface="Arial"/>
              <a:buNone/>
            </a:pPr>
            <a:r>
              <a:rPr lang="en-IN" sz="2800" b="1" i="0" u="none" strike="noStrike" cap="none">
                <a:solidFill>
                  <a:schemeClr val="lt1"/>
                </a:solidFill>
                <a:latin typeface="Corbel"/>
                <a:ea typeface="Corbel"/>
                <a:cs typeface="Corbel"/>
                <a:sym typeface="Corbel"/>
              </a:rPr>
              <a:t> Adherence and Dispensation Correlation </a:t>
            </a:r>
            <a:endParaRPr sz="2800" b="1" i="0" u="none" strike="noStrike" cap="none">
              <a:solidFill>
                <a:schemeClr val="lt1"/>
              </a:solidFill>
              <a:latin typeface="Corbel"/>
              <a:ea typeface="Corbel"/>
              <a:cs typeface="Corbel"/>
              <a:sym typeface="Corbel"/>
            </a:endParaRPr>
          </a:p>
        </p:txBody>
      </p:sp>
      <p:sp>
        <p:nvSpPr>
          <p:cNvPr id="598" name="Google Shape;598;p8"/>
          <p:cNvSpPr/>
          <p:nvPr/>
        </p:nvSpPr>
        <p:spPr>
          <a:xfrm flipH="1">
            <a:off x="5885560" y="4104268"/>
            <a:ext cx="5763006" cy="738664"/>
          </a:xfrm>
          <a:prstGeom prst="wedgeRectCallout">
            <a:avLst>
              <a:gd name="adj1" fmla="val 53217"/>
              <a:gd name="adj2" fmla="val 76522"/>
            </a:avLst>
          </a:prstGeom>
          <a:noFill/>
          <a:ln w="28575" cap="flat" cmpd="sng">
            <a:solidFill>
              <a:srgbClr val="FE7A1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Arial"/>
              <a:buNone/>
            </a:pPr>
            <a:r>
              <a:rPr lang="en-IN" sz="1400" b="1" i="0" u="none" strike="noStrike" cap="none">
                <a:solidFill>
                  <a:schemeClr val="dk1"/>
                </a:solidFill>
                <a:latin typeface="Corbel"/>
                <a:ea typeface="Corbel"/>
                <a:cs typeface="Corbel"/>
                <a:sym typeface="Corbel"/>
              </a:rPr>
              <a:t> 2. </a:t>
            </a:r>
            <a:r>
              <a:rPr lang="en-IN" sz="1400" b="0" i="0" u="none" strike="noStrike" cap="none">
                <a:solidFill>
                  <a:schemeClr val="dk1"/>
                </a:solidFill>
                <a:latin typeface="Corbel"/>
                <a:ea typeface="Corbel"/>
                <a:cs typeface="Corbel"/>
                <a:sym typeface="Corbel"/>
              </a:rPr>
              <a:t>Click  on “Yes” in order to enable the “Adherence and Dispensation Correlation” feature. And, once it is marked as “Yes”, it shall not allow manual doses to be marked unless there is an active dispensation</a:t>
            </a:r>
            <a:endParaRPr sz="1400" b="0" i="0" u="none" strike="noStrike" cap="none">
              <a:solidFill>
                <a:schemeClr val="dk1"/>
              </a:solidFill>
              <a:latin typeface="Corbel"/>
              <a:ea typeface="Corbel"/>
              <a:cs typeface="Corbel"/>
              <a:sym typeface="Corbel"/>
            </a:endParaRPr>
          </a:p>
        </p:txBody>
      </p:sp>
      <p:sp>
        <p:nvSpPr>
          <p:cNvPr id="599" name="Google Shape;599;p8"/>
          <p:cNvSpPr/>
          <p:nvPr/>
        </p:nvSpPr>
        <p:spPr>
          <a:xfrm flipH="1">
            <a:off x="2195162" y="2683414"/>
            <a:ext cx="1612909" cy="738623"/>
          </a:xfrm>
          <a:prstGeom prst="wedgeRectCallout">
            <a:avLst>
              <a:gd name="adj1" fmla="val 22024"/>
              <a:gd name="adj2" fmla="val 76067"/>
            </a:avLst>
          </a:prstGeom>
          <a:noFill/>
          <a:ln w="28575" cap="flat" cmpd="sng">
            <a:solidFill>
              <a:srgbClr val="FE7A1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Arial"/>
              <a:buNone/>
            </a:pPr>
            <a:r>
              <a:rPr lang="en-IN" sz="1400" b="0" i="0" u="none" strike="noStrike" cap="none">
                <a:solidFill>
                  <a:schemeClr val="dk1"/>
                </a:solidFill>
                <a:latin typeface="Corbel"/>
                <a:ea typeface="Corbel"/>
                <a:cs typeface="Corbel"/>
                <a:sym typeface="Corbel"/>
              </a:rPr>
              <a:t>1. Go to Treatment Details&gt;Adherence Monitoring</a:t>
            </a:r>
            <a:endParaRPr sz="1400" b="0" i="0" u="none" strike="noStrike" cap="none">
              <a:solidFill>
                <a:schemeClr val="dk1"/>
              </a:solidFill>
              <a:latin typeface="Corbel"/>
              <a:ea typeface="Corbel"/>
              <a:cs typeface="Corbel"/>
              <a:sym typeface="Corbel"/>
            </a:endParaRPr>
          </a:p>
        </p:txBody>
      </p:sp>
      <p:sp>
        <p:nvSpPr>
          <p:cNvPr id="600" name="Google Shape;600;p8"/>
          <p:cNvSpPr/>
          <p:nvPr/>
        </p:nvSpPr>
        <p:spPr>
          <a:xfrm flipH="1">
            <a:off x="9952132" y="5115124"/>
            <a:ext cx="1612909" cy="738664"/>
          </a:xfrm>
          <a:prstGeom prst="wedgeRectCallout">
            <a:avLst>
              <a:gd name="adj1" fmla="val -28210"/>
              <a:gd name="adj2" fmla="val 85469"/>
            </a:avLst>
          </a:prstGeom>
          <a:noFill/>
          <a:ln w="28575" cap="flat" cmpd="sng">
            <a:solidFill>
              <a:srgbClr val="FE7A1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Arial"/>
              <a:buNone/>
            </a:pPr>
            <a:r>
              <a:rPr lang="en-IN" sz="1400" b="0" i="0" u="none" strike="noStrike" cap="none">
                <a:solidFill>
                  <a:schemeClr val="dk1"/>
                </a:solidFill>
                <a:latin typeface="Corbel"/>
                <a:ea typeface="Corbel"/>
                <a:cs typeface="Corbel"/>
                <a:sym typeface="Corbel"/>
              </a:rPr>
              <a:t> </a:t>
            </a:r>
            <a:r>
              <a:rPr lang="en-IN" sz="1400" b="1" i="0" u="none" strike="noStrike" cap="none">
                <a:solidFill>
                  <a:schemeClr val="dk1"/>
                </a:solidFill>
                <a:latin typeface="Corbel"/>
                <a:ea typeface="Corbel"/>
                <a:cs typeface="Corbel"/>
                <a:sym typeface="Corbel"/>
              </a:rPr>
              <a:t>3.</a:t>
            </a:r>
            <a:r>
              <a:rPr lang="en-IN" sz="1400" b="0" i="0" u="none" strike="noStrike" cap="none">
                <a:solidFill>
                  <a:schemeClr val="dk1"/>
                </a:solidFill>
                <a:latin typeface="Corbel"/>
                <a:ea typeface="Corbel"/>
                <a:cs typeface="Corbel"/>
                <a:sym typeface="Corbel"/>
              </a:rPr>
              <a:t> Click on Update to save the revised settings</a:t>
            </a:r>
            <a:endParaRPr sz="1400" b="0" i="0" u="none" strike="noStrike" cap="none">
              <a:solidFill>
                <a:schemeClr val="dk1"/>
              </a:solidFill>
              <a:latin typeface="Corbel"/>
              <a:ea typeface="Corbel"/>
              <a:cs typeface="Corbel"/>
              <a:sym typeface="Corbel"/>
            </a:endParaRPr>
          </a:p>
        </p:txBody>
      </p:sp>
      <p:sp>
        <p:nvSpPr>
          <p:cNvPr id="601" name="Google Shape;601;p8"/>
          <p:cNvSpPr/>
          <p:nvPr/>
        </p:nvSpPr>
        <p:spPr>
          <a:xfrm>
            <a:off x="3290713" y="4847997"/>
            <a:ext cx="2280093" cy="431663"/>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pic>
        <p:nvPicPr>
          <p:cNvPr id="2" name="Picture 1">
            <a:extLst>
              <a:ext uri="{FF2B5EF4-FFF2-40B4-BE49-F238E27FC236}">
                <a16:creationId xmlns:a16="http://schemas.microsoft.com/office/drawing/2014/main" id="{6A6D2968-79A5-524C-601A-C9DA811CA829}"/>
              </a:ext>
            </a:extLst>
          </p:cNvPr>
          <p:cNvPicPr>
            <a:picLocks noChangeAspect="1"/>
          </p:cNvPicPr>
          <p:nvPr/>
        </p:nvPicPr>
        <p:blipFill>
          <a:blip r:embed="rId4"/>
          <a:stretch>
            <a:fillRect/>
          </a:stretch>
        </p:blipFill>
        <p:spPr>
          <a:xfrm>
            <a:off x="166542" y="100012"/>
            <a:ext cx="2086266" cy="5525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9"/>
                                        </p:tgtEl>
                                        <p:attrNameLst>
                                          <p:attrName>style.visibility</p:attrName>
                                        </p:attrNameLst>
                                      </p:cBhvr>
                                      <p:to>
                                        <p:strVal val="visible"/>
                                      </p:to>
                                    </p:set>
                                    <p:animEffect transition="in" filter="fade">
                                      <p:cBhvr>
                                        <p:cTn id="7" dur="1000"/>
                                        <p:tgtEl>
                                          <p:spTgt spid="5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98"/>
                                        </p:tgtEl>
                                        <p:attrNameLst>
                                          <p:attrName>style.visibility</p:attrName>
                                        </p:attrNameLst>
                                      </p:cBhvr>
                                      <p:to>
                                        <p:strVal val="visible"/>
                                      </p:to>
                                    </p:set>
                                    <p:animEffect transition="in" filter="fade">
                                      <p:cBhvr>
                                        <p:cTn id="12" dur="1000"/>
                                        <p:tgtEl>
                                          <p:spTgt spid="5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00"/>
                                        </p:tgtEl>
                                        <p:attrNameLst>
                                          <p:attrName>style.visibility</p:attrName>
                                        </p:attrNameLst>
                                      </p:cBhvr>
                                      <p:to>
                                        <p:strVal val="visible"/>
                                      </p:to>
                                    </p:set>
                                    <p:animEffect transition="in" filter="fade">
                                      <p:cBhvr>
                                        <p:cTn id="17" dur="1000"/>
                                        <p:tgtEl>
                                          <p:spTgt spid="6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pic>
        <p:nvPicPr>
          <p:cNvPr id="606" name="Google Shape;606;p57"/>
          <p:cNvPicPr preferRelativeResize="0"/>
          <p:nvPr/>
        </p:nvPicPr>
        <p:blipFill rotWithShape="1">
          <a:blip r:embed="rId3">
            <a:alphaModFix/>
          </a:blip>
          <a:srcRect/>
          <a:stretch/>
        </p:blipFill>
        <p:spPr>
          <a:xfrm>
            <a:off x="462988" y="800695"/>
            <a:ext cx="11185578" cy="5380186"/>
          </a:xfrm>
          <a:prstGeom prst="rect">
            <a:avLst/>
          </a:prstGeom>
          <a:noFill/>
          <a:ln w="12700" cap="flat" cmpd="sng">
            <a:solidFill>
              <a:srgbClr val="0C0C0C"/>
            </a:solidFill>
            <a:prstDash val="solid"/>
            <a:round/>
            <a:headEnd type="none" w="sm" len="sm"/>
            <a:tailEnd type="none" w="sm" len="sm"/>
          </a:ln>
        </p:spPr>
      </p:pic>
      <p:sp>
        <p:nvSpPr>
          <p:cNvPr id="607" name="Google Shape;607;p57"/>
          <p:cNvSpPr txBox="1"/>
          <p:nvPr/>
        </p:nvSpPr>
        <p:spPr>
          <a:xfrm>
            <a:off x="2555274" y="0"/>
            <a:ext cx="9469427"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400"/>
              <a:buFont typeface="Arial"/>
              <a:buNone/>
            </a:pPr>
            <a:r>
              <a:rPr lang="en-IN" sz="2800" b="1" i="0" u="none" strike="noStrike" cap="none">
                <a:solidFill>
                  <a:schemeClr val="lt1"/>
                </a:solidFill>
                <a:latin typeface="Corbel"/>
                <a:ea typeface="Corbel"/>
                <a:cs typeface="Corbel"/>
                <a:sym typeface="Corbel"/>
              </a:rPr>
              <a:t>Adherence and Dispensation Correlation </a:t>
            </a:r>
            <a:endParaRPr sz="2800" b="1" i="0" u="none" strike="noStrike" cap="none">
              <a:solidFill>
                <a:schemeClr val="lt1"/>
              </a:solidFill>
              <a:latin typeface="Corbel"/>
              <a:ea typeface="Corbel"/>
              <a:cs typeface="Corbel"/>
              <a:sym typeface="Corbel"/>
            </a:endParaRPr>
          </a:p>
        </p:txBody>
      </p:sp>
      <p:sp>
        <p:nvSpPr>
          <p:cNvPr id="608" name="Google Shape;608;p57"/>
          <p:cNvSpPr/>
          <p:nvPr/>
        </p:nvSpPr>
        <p:spPr>
          <a:xfrm flipH="1">
            <a:off x="4506957" y="3059688"/>
            <a:ext cx="5763006" cy="954067"/>
          </a:xfrm>
          <a:prstGeom prst="wedgeRectCallout">
            <a:avLst>
              <a:gd name="adj1" fmla="val 73702"/>
              <a:gd name="adj2" fmla="val 187822"/>
            </a:avLst>
          </a:prstGeom>
          <a:noFill/>
          <a:ln w="28575" cap="flat" cmpd="sng">
            <a:solidFill>
              <a:srgbClr val="FE7A1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IN" sz="1400" b="0" i="0" u="none" strike="noStrike" cap="none">
                <a:solidFill>
                  <a:schemeClr val="dk1"/>
                </a:solidFill>
                <a:latin typeface="Corbel"/>
                <a:ea typeface="Corbel"/>
                <a:cs typeface="Corbel"/>
                <a:sym typeface="Corbel"/>
              </a:rPr>
              <a:t>If Adherence and Dispensation Correlation is marked as ‘Yes’ and if manual doses are added if no active dispensation details are available for those dates, then the user will be unable to add manual doses and an error message will be displayed. </a:t>
            </a:r>
            <a:endParaRPr sz="1400" b="0" i="0" u="none" strike="noStrike" cap="none">
              <a:solidFill>
                <a:srgbClr val="000000"/>
              </a:solidFill>
              <a:latin typeface="Corbel"/>
              <a:ea typeface="Corbel"/>
              <a:cs typeface="Corbel"/>
              <a:sym typeface="Corbel"/>
            </a:endParaRPr>
          </a:p>
        </p:txBody>
      </p:sp>
      <p:pic>
        <p:nvPicPr>
          <p:cNvPr id="2" name="Picture 1">
            <a:extLst>
              <a:ext uri="{FF2B5EF4-FFF2-40B4-BE49-F238E27FC236}">
                <a16:creationId xmlns:a16="http://schemas.microsoft.com/office/drawing/2014/main" id="{97435B82-C148-DC2F-780F-3B3E9CFCEAB7}"/>
              </a:ext>
            </a:extLst>
          </p:cNvPr>
          <p:cNvPicPr>
            <a:picLocks noChangeAspect="1"/>
          </p:cNvPicPr>
          <p:nvPr/>
        </p:nvPicPr>
        <p:blipFill>
          <a:blip r:embed="rId4"/>
          <a:stretch>
            <a:fillRect/>
          </a:stretch>
        </p:blipFill>
        <p:spPr>
          <a:xfrm>
            <a:off x="166542" y="100012"/>
            <a:ext cx="2086266" cy="5525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8"/>
                                        </p:tgtEl>
                                        <p:attrNameLst>
                                          <p:attrName>style.visibility</p:attrName>
                                        </p:attrNameLst>
                                      </p:cBhvr>
                                      <p:to>
                                        <p:strVal val="visible"/>
                                      </p:to>
                                    </p:set>
                                    <p:animEffect transition="in" filter="fade">
                                      <p:cBhvr>
                                        <p:cTn id="7" dur="1000"/>
                                        <p:tgtEl>
                                          <p:spTgt spid="6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2"/>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Corbel"/>
              <a:buNone/>
            </a:pPr>
            <a:r>
              <a:rPr lang="en-IN" b="1"/>
              <a:t>Contents</a:t>
            </a:r>
            <a:endParaRPr/>
          </a:p>
        </p:txBody>
      </p:sp>
      <p:sp>
        <p:nvSpPr>
          <p:cNvPr id="285" name="Google Shape;285;p42"/>
          <p:cNvSpPr txBox="1">
            <a:spLocks noGrp="1"/>
          </p:cNvSpPr>
          <p:nvPr>
            <p:ph type="body" idx="1"/>
          </p:nvPr>
        </p:nvSpPr>
        <p:spPr>
          <a:xfrm>
            <a:off x="3628102" y="766915"/>
            <a:ext cx="7305369" cy="5289755"/>
          </a:xfrm>
          <a:prstGeom prst="rect">
            <a:avLst/>
          </a:prstGeom>
          <a:noFill/>
          <a:ln>
            <a:noFill/>
          </a:ln>
        </p:spPr>
        <p:txBody>
          <a:bodyPr spcFirstLastPara="1" wrap="square" lIns="91425" tIns="45700" rIns="91425" bIns="45700" anchor="ctr" anchorCtr="0">
            <a:noAutofit/>
          </a:bodyPr>
          <a:lstStyle/>
          <a:p>
            <a:pPr marL="182880" lvl="0" indent="-182880" algn="l" rtl="0">
              <a:lnSpc>
                <a:spcPct val="90000"/>
              </a:lnSpc>
              <a:spcBef>
                <a:spcPts val="1200"/>
              </a:spcBef>
              <a:spcAft>
                <a:spcPts val="0"/>
              </a:spcAft>
              <a:buSzPts val="2400"/>
              <a:buFont typeface="Noto Sans Symbols"/>
              <a:buChar char="●"/>
            </a:pPr>
            <a:r>
              <a:rPr lang="en-IN" dirty="0">
                <a:latin typeface="Corbel"/>
                <a:ea typeface="Corbel"/>
                <a:cs typeface="Corbel"/>
                <a:sym typeface="Corbel"/>
              </a:rPr>
              <a:t>Reason why Prescription Module is getting replaced with Dispensation Module</a:t>
            </a:r>
            <a:endParaRPr dirty="0">
              <a:latin typeface="Corbel"/>
              <a:ea typeface="Corbel"/>
              <a:cs typeface="Corbel"/>
              <a:sym typeface="Corbel"/>
            </a:endParaRPr>
          </a:p>
          <a:p>
            <a:pPr marL="182880" lvl="0" indent="-182880" algn="l" rtl="0">
              <a:lnSpc>
                <a:spcPct val="90000"/>
              </a:lnSpc>
              <a:spcBef>
                <a:spcPts val="1200"/>
              </a:spcBef>
              <a:spcAft>
                <a:spcPts val="0"/>
              </a:spcAft>
              <a:buSzPts val="2400"/>
              <a:buFont typeface="Noto Sans Symbols"/>
              <a:buChar char="●"/>
            </a:pPr>
            <a:r>
              <a:rPr lang="en-IN" dirty="0">
                <a:latin typeface="Corbel"/>
                <a:ea typeface="Corbel"/>
                <a:cs typeface="Corbel"/>
                <a:sym typeface="Corbel"/>
              </a:rPr>
              <a:t> Navigation to Dispensation module</a:t>
            </a:r>
            <a:endParaRPr dirty="0">
              <a:latin typeface="Corbel"/>
              <a:ea typeface="Corbel"/>
              <a:cs typeface="Corbel"/>
              <a:sym typeface="Corbel"/>
            </a:endParaRPr>
          </a:p>
          <a:p>
            <a:pPr marL="182880" lvl="0" indent="-182880" algn="l" rtl="0">
              <a:lnSpc>
                <a:spcPct val="90000"/>
              </a:lnSpc>
              <a:spcBef>
                <a:spcPts val="1200"/>
              </a:spcBef>
              <a:spcAft>
                <a:spcPts val="0"/>
              </a:spcAft>
              <a:buSzPts val="2400"/>
              <a:buFont typeface="Noto Sans Symbols"/>
              <a:buChar char="●"/>
            </a:pPr>
            <a:r>
              <a:rPr lang="en-IN" dirty="0">
                <a:latin typeface="Corbel"/>
                <a:ea typeface="Corbel"/>
                <a:cs typeface="Corbel"/>
                <a:sym typeface="Corbel"/>
              </a:rPr>
              <a:t>Add Dispensation</a:t>
            </a:r>
            <a:endParaRPr dirty="0">
              <a:latin typeface="Corbel"/>
              <a:ea typeface="Corbel"/>
              <a:cs typeface="Corbel"/>
              <a:sym typeface="Corbel"/>
            </a:endParaRPr>
          </a:p>
          <a:p>
            <a:pPr marL="182880" lvl="0" indent="-182880" algn="l" rtl="0">
              <a:lnSpc>
                <a:spcPct val="90000"/>
              </a:lnSpc>
              <a:spcBef>
                <a:spcPts val="1200"/>
              </a:spcBef>
              <a:spcAft>
                <a:spcPts val="0"/>
              </a:spcAft>
              <a:buSzPts val="2400"/>
              <a:buFont typeface="Noto Sans Symbols"/>
              <a:buChar char="●"/>
            </a:pPr>
            <a:r>
              <a:rPr lang="en-IN" dirty="0">
                <a:latin typeface="Corbel"/>
                <a:ea typeface="Corbel"/>
                <a:cs typeface="Corbel"/>
                <a:sym typeface="Corbel"/>
              </a:rPr>
              <a:t>Print Dispensation </a:t>
            </a:r>
            <a:endParaRPr dirty="0">
              <a:latin typeface="Corbel"/>
              <a:ea typeface="Corbel"/>
              <a:cs typeface="Corbel"/>
              <a:sym typeface="Corbel"/>
            </a:endParaRPr>
          </a:p>
          <a:p>
            <a:pPr marL="182880" lvl="0" indent="-182880" algn="l" rtl="0">
              <a:lnSpc>
                <a:spcPct val="90000"/>
              </a:lnSpc>
              <a:spcBef>
                <a:spcPts val="1200"/>
              </a:spcBef>
              <a:spcAft>
                <a:spcPts val="0"/>
              </a:spcAft>
              <a:buSzPts val="2400"/>
              <a:buFont typeface="Noto Sans Symbols"/>
              <a:buChar char="●"/>
            </a:pPr>
            <a:r>
              <a:rPr lang="en-IN" dirty="0">
                <a:latin typeface="Corbel"/>
                <a:ea typeface="Corbel"/>
                <a:cs typeface="Corbel"/>
                <a:sym typeface="Corbel"/>
              </a:rPr>
              <a:t>Return Dispensation</a:t>
            </a:r>
            <a:endParaRPr dirty="0">
              <a:latin typeface="Corbel"/>
              <a:ea typeface="Corbel"/>
              <a:cs typeface="Corbel"/>
              <a:sym typeface="Corbel"/>
            </a:endParaRPr>
          </a:p>
          <a:p>
            <a:pPr marL="182880" lvl="0" indent="-182880" algn="l" rtl="0">
              <a:lnSpc>
                <a:spcPct val="90000"/>
              </a:lnSpc>
              <a:spcBef>
                <a:spcPts val="1200"/>
              </a:spcBef>
              <a:spcAft>
                <a:spcPts val="0"/>
              </a:spcAft>
              <a:buSzPts val="2400"/>
              <a:buFont typeface="Noto Sans Symbols"/>
              <a:buChar char="●"/>
            </a:pPr>
            <a:r>
              <a:rPr lang="en-IN" dirty="0">
                <a:latin typeface="Corbel"/>
                <a:ea typeface="Corbel"/>
                <a:cs typeface="Corbel"/>
                <a:sym typeface="Corbel"/>
              </a:rPr>
              <a:t>Copy Dispensation</a:t>
            </a:r>
            <a:endParaRPr dirty="0">
              <a:latin typeface="Corbel"/>
              <a:ea typeface="Corbel"/>
              <a:cs typeface="Corbel"/>
              <a:sym typeface="Corbel"/>
            </a:endParaRPr>
          </a:p>
          <a:p>
            <a:pPr marL="182880" lvl="0" indent="-182880" algn="l" rtl="0">
              <a:lnSpc>
                <a:spcPct val="90000"/>
              </a:lnSpc>
              <a:spcBef>
                <a:spcPts val="1200"/>
              </a:spcBef>
              <a:spcAft>
                <a:spcPts val="0"/>
              </a:spcAft>
              <a:buSzPts val="2400"/>
              <a:buFont typeface="Noto Sans Symbols"/>
              <a:buChar char="●"/>
            </a:pPr>
            <a:r>
              <a:rPr lang="en-IN" dirty="0">
                <a:latin typeface="Corbel"/>
                <a:ea typeface="Corbel"/>
                <a:cs typeface="Corbel"/>
                <a:sym typeface="Corbel"/>
              </a:rPr>
              <a:t>Refill Due Task-list</a:t>
            </a:r>
            <a:endParaRPr dirty="0">
              <a:latin typeface="Corbel"/>
              <a:ea typeface="Corbel"/>
              <a:cs typeface="Corbel"/>
              <a:sym typeface="Corbel"/>
            </a:endParaRPr>
          </a:p>
          <a:p>
            <a:pPr marL="182880" lvl="0" indent="-182880" algn="l" rtl="0">
              <a:lnSpc>
                <a:spcPct val="90000"/>
              </a:lnSpc>
              <a:spcBef>
                <a:spcPts val="1200"/>
              </a:spcBef>
              <a:spcAft>
                <a:spcPts val="0"/>
              </a:spcAft>
              <a:buSzPts val="2400"/>
              <a:buFont typeface="Noto Sans Symbols"/>
              <a:buChar char="●"/>
            </a:pPr>
            <a:r>
              <a:rPr lang="en-IN" dirty="0">
                <a:latin typeface="Corbel"/>
                <a:ea typeface="Corbel"/>
                <a:cs typeface="Corbel"/>
                <a:sym typeface="Corbel"/>
              </a:rPr>
              <a:t>Outcome Assignment Changes</a:t>
            </a:r>
            <a:endParaRPr dirty="0">
              <a:latin typeface="Corbel"/>
              <a:ea typeface="Corbel"/>
              <a:cs typeface="Corbel"/>
              <a:sym typeface="Corbel"/>
            </a:endParaRPr>
          </a:p>
          <a:p>
            <a:pPr marL="182880" lvl="0" indent="-182880" algn="l" rtl="0">
              <a:lnSpc>
                <a:spcPct val="90000"/>
              </a:lnSpc>
              <a:spcBef>
                <a:spcPts val="1200"/>
              </a:spcBef>
              <a:spcAft>
                <a:spcPts val="0"/>
              </a:spcAft>
              <a:buSzPts val="2400"/>
              <a:buFont typeface="Noto Sans Symbols"/>
              <a:buChar char="●"/>
            </a:pPr>
            <a:r>
              <a:rPr lang="en-IN" dirty="0">
                <a:latin typeface="Corbel"/>
                <a:ea typeface="Corbel"/>
                <a:cs typeface="Corbel"/>
                <a:sym typeface="Corbel"/>
              </a:rPr>
              <a:t>Adherence Dispensation Correlation</a:t>
            </a:r>
            <a:endParaRPr dirty="0">
              <a:latin typeface="Corbel"/>
              <a:ea typeface="Corbel"/>
              <a:cs typeface="Corbel"/>
              <a:sym typeface="Corbel"/>
            </a:endParaRPr>
          </a:p>
        </p:txBody>
      </p:sp>
      <p:pic>
        <p:nvPicPr>
          <p:cNvPr id="2" name="Picture 1">
            <a:extLst>
              <a:ext uri="{FF2B5EF4-FFF2-40B4-BE49-F238E27FC236}">
                <a16:creationId xmlns:a16="http://schemas.microsoft.com/office/drawing/2014/main" id="{A67F24CB-C49E-C364-C2BB-AA8C92C5ABBE}"/>
              </a:ext>
            </a:extLst>
          </p:cNvPr>
          <p:cNvPicPr>
            <a:picLocks noChangeAspect="1"/>
          </p:cNvPicPr>
          <p:nvPr/>
        </p:nvPicPr>
        <p:blipFill>
          <a:blip r:embed="rId3"/>
          <a:stretch>
            <a:fillRect/>
          </a:stretch>
        </p:blipFill>
        <p:spPr>
          <a:xfrm>
            <a:off x="166542" y="100012"/>
            <a:ext cx="2086266" cy="552527"/>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7" name="Google Shape;607;p57"/>
          <p:cNvSpPr txBox="1"/>
          <p:nvPr/>
        </p:nvSpPr>
        <p:spPr>
          <a:xfrm>
            <a:off x="2555274" y="0"/>
            <a:ext cx="9469427"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400"/>
              <a:buFont typeface="Arial"/>
              <a:buNone/>
            </a:pPr>
            <a:r>
              <a:rPr lang="en-US" sz="2800" b="1" i="0" u="none" strike="noStrike" cap="none" dirty="0">
                <a:solidFill>
                  <a:schemeClr val="lt1"/>
                </a:solidFill>
                <a:latin typeface="Corbel"/>
                <a:ea typeface="Corbel"/>
                <a:cs typeface="Corbel"/>
                <a:sym typeface="Corbel"/>
              </a:rPr>
              <a:t>Dispensation Register and Report</a:t>
            </a:r>
            <a:endParaRPr sz="2800" b="1" i="0" u="none" strike="noStrike" cap="none" dirty="0">
              <a:solidFill>
                <a:schemeClr val="lt1"/>
              </a:solidFill>
              <a:latin typeface="Corbel"/>
              <a:ea typeface="Corbel"/>
              <a:cs typeface="Corbel"/>
              <a:sym typeface="Corbel"/>
            </a:endParaRPr>
          </a:p>
        </p:txBody>
      </p:sp>
      <p:sp>
        <p:nvSpPr>
          <p:cNvPr id="3" name="TextBox 2">
            <a:extLst>
              <a:ext uri="{FF2B5EF4-FFF2-40B4-BE49-F238E27FC236}">
                <a16:creationId xmlns:a16="http://schemas.microsoft.com/office/drawing/2014/main" id="{43CAC1DE-3581-668C-CDF9-0AA8CD2C677C}"/>
              </a:ext>
            </a:extLst>
          </p:cNvPr>
          <p:cNvSpPr txBox="1"/>
          <p:nvPr/>
        </p:nvSpPr>
        <p:spPr>
          <a:xfrm>
            <a:off x="488156" y="1265554"/>
            <a:ext cx="11215687" cy="3170099"/>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The below report and register is created for the Dispensation module-</a:t>
            </a:r>
          </a:p>
          <a:p>
            <a:endParaRPr lang="en-US" sz="2000" dirty="0">
              <a:latin typeface="Calibri" panose="020F0502020204030204" pitchFamily="34" charset="0"/>
              <a:cs typeface="Calibri" panose="020F0502020204030204" pitchFamily="34" charset="0"/>
            </a:endParaRPr>
          </a:p>
          <a:p>
            <a:pPr marL="342900" indent="-342900">
              <a:buAutoNum type="arabicPeriod"/>
            </a:pPr>
            <a:r>
              <a:rPr lang="en-US" sz="2000" dirty="0">
                <a:latin typeface="Calibri" panose="020F0502020204030204" pitchFamily="34" charset="0"/>
                <a:cs typeface="Calibri" panose="020F0502020204030204" pitchFamily="34" charset="0"/>
              </a:rPr>
              <a:t>Dispensation Patient wise register- This report contains the details of the product dispensed (Batch number, expiry date) added to the Patient wise dispensation register</a:t>
            </a:r>
          </a:p>
          <a:p>
            <a:pPr marL="342900" indent="-342900">
              <a:buAutoNum type="arabicPeriod"/>
            </a:pPr>
            <a:endParaRPr lang="en-US" sz="2000" dirty="0">
              <a:latin typeface="Calibri" panose="020F0502020204030204" pitchFamily="34" charset="0"/>
              <a:cs typeface="Calibri" panose="020F0502020204030204" pitchFamily="34" charset="0"/>
            </a:endParaRPr>
          </a:p>
          <a:p>
            <a:pPr marL="342900" indent="-342900">
              <a:buAutoNum type="arabicPeriod"/>
            </a:pPr>
            <a:endParaRPr lang="en-US" sz="2000" dirty="0">
              <a:latin typeface="Calibri" panose="020F0502020204030204" pitchFamily="34" charset="0"/>
              <a:cs typeface="Calibri" panose="020F0502020204030204" pitchFamily="34" charset="0"/>
            </a:endParaRPr>
          </a:p>
          <a:p>
            <a:pPr marL="342900" indent="-342900">
              <a:buFont typeface="Arial"/>
              <a:buAutoNum type="arabicPeriod"/>
            </a:pPr>
            <a:r>
              <a:rPr lang="en-US" sz="2000" dirty="0">
                <a:latin typeface="Calibri" panose="020F0502020204030204" pitchFamily="34" charset="0"/>
                <a:cs typeface="Calibri" panose="020F0502020204030204" pitchFamily="34" charset="0"/>
              </a:rPr>
              <a:t>Dispensation Consumption report- This is an Aggregate reporting of drug consumption levels, including opening stock and consumption. If the report is downloaded for the current month/ quarter then the current stock at PHI is displayed in the report</a:t>
            </a:r>
            <a:endParaRPr lang="en-IN" sz="2000" dirty="0">
              <a:latin typeface="Calibri" panose="020F0502020204030204" pitchFamily="34" charset="0"/>
              <a:cs typeface="Calibri" panose="020F0502020204030204" pitchFamily="34" charset="0"/>
            </a:endParaRPr>
          </a:p>
          <a:p>
            <a:pPr marL="342900" indent="-342900">
              <a:buAutoNum type="arabicPeriod"/>
            </a:pPr>
            <a:endParaRPr lang="en-IN" sz="2000"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60BA8EBB-E44C-7076-A603-7E00E4ECD287}"/>
              </a:ext>
            </a:extLst>
          </p:cNvPr>
          <p:cNvPicPr>
            <a:picLocks noChangeAspect="1"/>
          </p:cNvPicPr>
          <p:nvPr/>
        </p:nvPicPr>
        <p:blipFill>
          <a:blip r:embed="rId3"/>
          <a:stretch>
            <a:fillRect/>
          </a:stretch>
        </p:blipFill>
        <p:spPr>
          <a:xfrm>
            <a:off x="166542" y="100012"/>
            <a:ext cx="2086266" cy="552527"/>
          </a:xfrm>
          <a:prstGeom prst="rect">
            <a:avLst/>
          </a:prstGeom>
        </p:spPr>
      </p:pic>
    </p:spTree>
    <p:extLst>
      <p:ext uri="{BB962C8B-B14F-4D97-AF65-F5344CB8AC3E}">
        <p14:creationId xmlns:p14="http://schemas.microsoft.com/office/powerpoint/2010/main" val="5998495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7" name="Google Shape;607;p57"/>
          <p:cNvSpPr txBox="1"/>
          <p:nvPr/>
        </p:nvSpPr>
        <p:spPr>
          <a:xfrm>
            <a:off x="2555274" y="0"/>
            <a:ext cx="9469427"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400"/>
              <a:buFont typeface="Arial"/>
              <a:buNone/>
            </a:pPr>
            <a:r>
              <a:rPr lang="en-US" sz="2800" b="1" i="0" u="none" strike="noStrike" cap="none" dirty="0">
                <a:solidFill>
                  <a:schemeClr val="lt1"/>
                </a:solidFill>
                <a:latin typeface="Corbel"/>
                <a:ea typeface="Corbel"/>
                <a:cs typeface="Corbel"/>
                <a:sym typeface="Corbel"/>
              </a:rPr>
              <a:t>Dispensation Patient wise register</a:t>
            </a:r>
            <a:endParaRPr sz="2800" b="1" i="0" u="none" strike="noStrike" cap="none" dirty="0">
              <a:solidFill>
                <a:schemeClr val="lt1"/>
              </a:solidFill>
              <a:latin typeface="Corbel"/>
              <a:ea typeface="Corbel"/>
              <a:cs typeface="Corbel"/>
              <a:sym typeface="Corbel"/>
            </a:endParaRPr>
          </a:p>
        </p:txBody>
      </p:sp>
      <p:pic>
        <p:nvPicPr>
          <p:cNvPr id="5" name="Picture 4">
            <a:extLst>
              <a:ext uri="{FF2B5EF4-FFF2-40B4-BE49-F238E27FC236}">
                <a16:creationId xmlns:a16="http://schemas.microsoft.com/office/drawing/2014/main" id="{FC02B205-B672-1569-0F39-734E79C34FE9}"/>
              </a:ext>
            </a:extLst>
          </p:cNvPr>
          <p:cNvPicPr>
            <a:picLocks noChangeAspect="1"/>
          </p:cNvPicPr>
          <p:nvPr/>
        </p:nvPicPr>
        <p:blipFill>
          <a:blip r:embed="rId3"/>
          <a:stretch>
            <a:fillRect/>
          </a:stretch>
        </p:blipFill>
        <p:spPr>
          <a:xfrm>
            <a:off x="128251" y="666054"/>
            <a:ext cx="11935498" cy="3819931"/>
          </a:xfrm>
          <a:prstGeom prst="rect">
            <a:avLst/>
          </a:prstGeom>
          <a:ln w="12700">
            <a:solidFill>
              <a:schemeClr val="tx1"/>
            </a:solidFill>
          </a:ln>
        </p:spPr>
      </p:pic>
      <p:pic>
        <p:nvPicPr>
          <p:cNvPr id="7" name="Picture 6">
            <a:extLst>
              <a:ext uri="{FF2B5EF4-FFF2-40B4-BE49-F238E27FC236}">
                <a16:creationId xmlns:a16="http://schemas.microsoft.com/office/drawing/2014/main" id="{B4D0DD34-7363-B03C-127C-9773CBC933F3}"/>
              </a:ext>
            </a:extLst>
          </p:cNvPr>
          <p:cNvPicPr>
            <a:picLocks noChangeAspect="1"/>
          </p:cNvPicPr>
          <p:nvPr/>
        </p:nvPicPr>
        <p:blipFill>
          <a:blip r:embed="rId4"/>
          <a:stretch>
            <a:fillRect/>
          </a:stretch>
        </p:blipFill>
        <p:spPr>
          <a:xfrm>
            <a:off x="0" y="4628859"/>
            <a:ext cx="12192000" cy="1900529"/>
          </a:xfrm>
          <a:prstGeom prst="rect">
            <a:avLst/>
          </a:prstGeom>
          <a:ln w="12700">
            <a:solidFill>
              <a:schemeClr val="tx1"/>
            </a:solidFill>
          </a:ln>
        </p:spPr>
      </p:pic>
      <p:pic>
        <p:nvPicPr>
          <p:cNvPr id="2" name="Picture 1">
            <a:extLst>
              <a:ext uri="{FF2B5EF4-FFF2-40B4-BE49-F238E27FC236}">
                <a16:creationId xmlns:a16="http://schemas.microsoft.com/office/drawing/2014/main" id="{975E6CE7-2C54-A729-FFB3-202A4B59CCD6}"/>
              </a:ext>
            </a:extLst>
          </p:cNvPr>
          <p:cNvPicPr>
            <a:picLocks noChangeAspect="1"/>
          </p:cNvPicPr>
          <p:nvPr/>
        </p:nvPicPr>
        <p:blipFill>
          <a:blip r:embed="rId5"/>
          <a:stretch>
            <a:fillRect/>
          </a:stretch>
        </p:blipFill>
        <p:spPr>
          <a:xfrm>
            <a:off x="166542" y="100012"/>
            <a:ext cx="2086266" cy="552527"/>
          </a:xfrm>
          <a:prstGeom prst="rect">
            <a:avLst/>
          </a:prstGeom>
        </p:spPr>
      </p:pic>
    </p:spTree>
    <p:extLst>
      <p:ext uri="{BB962C8B-B14F-4D97-AF65-F5344CB8AC3E}">
        <p14:creationId xmlns:p14="http://schemas.microsoft.com/office/powerpoint/2010/main" val="30177665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7" name="Google Shape;607;p57"/>
          <p:cNvSpPr txBox="1"/>
          <p:nvPr/>
        </p:nvSpPr>
        <p:spPr>
          <a:xfrm>
            <a:off x="2555274" y="0"/>
            <a:ext cx="9469427"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400"/>
              <a:buFont typeface="Arial"/>
              <a:buNone/>
            </a:pPr>
            <a:r>
              <a:rPr lang="en-US" sz="2800" b="1" i="0" u="none" strike="noStrike" cap="none" dirty="0">
                <a:solidFill>
                  <a:schemeClr val="lt1"/>
                </a:solidFill>
                <a:latin typeface="Corbel"/>
                <a:ea typeface="Corbel"/>
                <a:cs typeface="Corbel"/>
                <a:sym typeface="Corbel"/>
              </a:rPr>
              <a:t>Dispensation Consumption report</a:t>
            </a:r>
            <a:endParaRPr sz="2800" b="1" i="0" u="none" strike="noStrike" cap="none" dirty="0">
              <a:solidFill>
                <a:schemeClr val="lt1"/>
              </a:solidFill>
              <a:latin typeface="Corbel"/>
              <a:ea typeface="Corbel"/>
              <a:cs typeface="Corbel"/>
              <a:sym typeface="Corbel"/>
            </a:endParaRPr>
          </a:p>
        </p:txBody>
      </p:sp>
      <p:sp>
        <p:nvSpPr>
          <p:cNvPr id="3" name="TextBox 2">
            <a:extLst>
              <a:ext uri="{FF2B5EF4-FFF2-40B4-BE49-F238E27FC236}">
                <a16:creationId xmlns:a16="http://schemas.microsoft.com/office/drawing/2014/main" id="{43CAC1DE-3581-668C-CDF9-0AA8CD2C677C}"/>
              </a:ext>
            </a:extLst>
          </p:cNvPr>
          <p:cNvSpPr txBox="1"/>
          <p:nvPr/>
        </p:nvSpPr>
        <p:spPr>
          <a:xfrm>
            <a:off x="488156" y="822642"/>
            <a:ext cx="11215687"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If the report is downloaded for the current month/ quarter then the current stock at PHI is displayed in the report</a:t>
            </a:r>
            <a:endParaRPr lang="en-IN" sz="1600"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10AD1F1B-CB94-47F9-E411-58BDB6882D67}"/>
              </a:ext>
            </a:extLst>
          </p:cNvPr>
          <p:cNvPicPr>
            <a:picLocks noChangeAspect="1"/>
          </p:cNvPicPr>
          <p:nvPr/>
        </p:nvPicPr>
        <p:blipFill>
          <a:blip r:embed="rId3"/>
          <a:stretch>
            <a:fillRect/>
          </a:stretch>
        </p:blipFill>
        <p:spPr>
          <a:xfrm>
            <a:off x="312668" y="1161196"/>
            <a:ext cx="11712034" cy="5311042"/>
          </a:xfrm>
          <a:prstGeom prst="rect">
            <a:avLst/>
          </a:prstGeom>
          <a:ln w="12700">
            <a:solidFill>
              <a:schemeClr val="tx1"/>
            </a:solidFill>
          </a:ln>
        </p:spPr>
      </p:pic>
      <p:sp>
        <p:nvSpPr>
          <p:cNvPr id="8" name="Rectangle 7">
            <a:extLst>
              <a:ext uri="{FF2B5EF4-FFF2-40B4-BE49-F238E27FC236}">
                <a16:creationId xmlns:a16="http://schemas.microsoft.com/office/drawing/2014/main" id="{3485D5FC-BA18-AE60-E251-93DBBEAAFE74}"/>
              </a:ext>
            </a:extLst>
          </p:cNvPr>
          <p:cNvSpPr/>
          <p:nvPr/>
        </p:nvSpPr>
        <p:spPr>
          <a:xfrm>
            <a:off x="11158538" y="1743075"/>
            <a:ext cx="720794" cy="314325"/>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 name="Picture 1">
            <a:extLst>
              <a:ext uri="{FF2B5EF4-FFF2-40B4-BE49-F238E27FC236}">
                <a16:creationId xmlns:a16="http://schemas.microsoft.com/office/drawing/2014/main" id="{4C229BCE-2233-467B-7A97-A4EE2FD2AC45}"/>
              </a:ext>
            </a:extLst>
          </p:cNvPr>
          <p:cNvPicPr>
            <a:picLocks noChangeAspect="1"/>
          </p:cNvPicPr>
          <p:nvPr/>
        </p:nvPicPr>
        <p:blipFill>
          <a:blip r:embed="rId4"/>
          <a:stretch>
            <a:fillRect/>
          </a:stretch>
        </p:blipFill>
        <p:spPr>
          <a:xfrm>
            <a:off x="166542" y="100012"/>
            <a:ext cx="2086266" cy="552527"/>
          </a:xfrm>
          <a:prstGeom prst="rect">
            <a:avLst/>
          </a:prstGeom>
        </p:spPr>
      </p:pic>
    </p:spTree>
    <p:extLst>
      <p:ext uri="{BB962C8B-B14F-4D97-AF65-F5344CB8AC3E}">
        <p14:creationId xmlns:p14="http://schemas.microsoft.com/office/powerpoint/2010/main" val="1194111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7" name="Google Shape;607;p57"/>
          <p:cNvSpPr txBox="1"/>
          <p:nvPr/>
        </p:nvSpPr>
        <p:spPr>
          <a:xfrm>
            <a:off x="2555274" y="0"/>
            <a:ext cx="9469427"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400"/>
              <a:buFont typeface="Arial"/>
              <a:buNone/>
            </a:pPr>
            <a:r>
              <a:rPr lang="en-US" sz="2800" b="1" i="0" u="none" strike="noStrike" cap="none" dirty="0">
                <a:solidFill>
                  <a:schemeClr val="lt1"/>
                </a:solidFill>
                <a:latin typeface="Corbel"/>
                <a:ea typeface="Corbel"/>
                <a:cs typeface="Corbel"/>
                <a:sym typeface="Corbel"/>
              </a:rPr>
              <a:t>Dispensation Consumption report</a:t>
            </a:r>
            <a:endParaRPr sz="2800" b="1" i="0" u="none" strike="noStrike" cap="none" dirty="0">
              <a:solidFill>
                <a:schemeClr val="lt1"/>
              </a:solidFill>
              <a:latin typeface="Corbel"/>
              <a:ea typeface="Corbel"/>
              <a:cs typeface="Corbel"/>
              <a:sym typeface="Corbel"/>
            </a:endParaRPr>
          </a:p>
        </p:txBody>
      </p:sp>
      <p:sp>
        <p:nvSpPr>
          <p:cNvPr id="3" name="TextBox 2">
            <a:extLst>
              <a:ext uri="{FF2B5EF4-FFF2-40B4-BE49-F238E27FC236}">
                <a16:creationId xmlns:a16="http://schemas.microsoft.com/office/drawing/2014/main" id="{43CAC1DE-3581-668C-CDF9-0AA8CD2C677C}"/>
              </a:ext>
            </a:extLst>
          </p:cNvPr>
          <p:cNvSpPr txBox="1"/>
          <p:nvPr/>
        </p:nvSpPr>
        <p:spPr>
          <a:xfrm>
            <a:off x="488156" y="822642"/>
            <a:ext cx="11215687"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If the report is downloaded for the past month/ quarter then the current stock at PHI is not displayed in the report</a:t>
            </a:r>
            <a:endParaRPr lang="en-IN" sz="16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3E03993F-0FE8-EB05-96AB-105D141CD2DE}"/>
              </a:ext>
            </a:extLst>
          </p:cNvPr>
          <p:cNvPicPr>
            <a:picLocks noChangeAspect="1"/>
          </p:cNvPicPr>
          <p:nvPr/>
        </p:nvPicPr>
        <p:blipFill>
          <a:blip r:embed="rId3"/>
          <a:stretch>
            <a:fillRect/>
          </a:stretch>
        </p:blipFill>
        <p:spPr>
          <a:xfrm>
            <a:off x="488156" y="1271588"/>
            <a:ext cx="11212934" cy="5100637"/>
          </a:xfrm>
          <a:prstGeom prst="rect">
            <a:avLst/>
          </a:prstGeom>
          <a:ln w="12700">
            <a:solidFill>
              <a:schemeClr val="tx1"/>
            </a:solidFill>
          </a:ln>
        </p:spPr>
      </p:pic>
      <p:pic>
        <p:nvPicPr>
          <p:cNvPr id="2" name="Picture 1">
            <a:extLst>
              <a:ext uri="{FF2B5EF4-FFF2-40B4-BE49-F238E27FC236}">
                <a16:creationId xmlns:a16="http://schemas.microsoft.com/office/drawing/2014/main" id="{5F6904F0-41C6-6AC4-EAC3-B145D9969AE1}"/>
              </a:ext>
            </a:extLst>
          </p:cNvPr>
          <p:cNvPicPr>
            <a:picLocks noChangeAspect="1"/>
          </p:cNvPicPr>
          <p:nvPr/>
        </p:nvPicPr>
        <p:blipFill>
          <a:blip r:embed="rId4"/>
          <a:stretch>
            <a:fillRect/>
          </a:stretch>
        </p:blipFill>
        <p:spPr>
          <a:xfrm>
            <a:off x="166542" y="100012"/>
            <a:ext cx="2086266" cy="552527"/>
          </a:xfrm>
          <a:prstGeom prst="rect">
            <a:avLst/>
          </a:prstGeom>
        </p:spPr>
      </p:pic>
    </p:spTree>
    <p:extLst>
      <p:ext uri="{BB962C8B-B14F-4D97-AF65-F5344CB8AC3E}">
        <p14:creationId xmlns:p14="http://schemas.microsoft.com/office/powerpoint/2010/main" val="27335323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gddda9340f0_0_0"/>
          <p:cNvSpPr txBox="1">
            <a:spLocks noGrp="1"/>
          </p:cNvSpPr>
          <p:nvPr>
            <p:ph type="title"/>
          </p:nvPr>
        </p:nvSpPr>
        <p:spPr>
          <a:xfrm>
            <a:off x="452437" y="714375"/>
            <a:ext cx="11287125" cy="554355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5900"/>
              <a:buNone/>
            </a:pPr>
            <a:r>
              <a:rPr lang="en-IN" sz="2000" b="1" dirty="0"/>
              <a:t>Q1. Where can the user view the stock of all the medicines at their facility (District, TU, and PHI) without open patient’s profile.</a:t>
            </a:r>
            <a:br>
              <a:rPr lang="en-IN" sz="2000" dirty="0"/>
            </a:br>
            <a:br>
              <a:rPr lang="en-IN" sz="2000" dirty="0"/>
            </a:br>
            <a:r>
              <a:rPr lang="en-IN" sz="2000" dirty="0"/>
              <a:t>The stock can be viewed only by the </a:t>
            </a:r>
            <a:r>
              <a:rPr lang="en-IN" sz="2000" dirty="0" err="1"/>
              <a:t>Aushadhi</a:t>
            </a:r>
            <a:r>
              <a:rPr lang="en-IN" sz="2000" dirty="0"/>
              <a:t> team by using the stock search API. A report would also be made available in Ni-</a:t>
            </a:r>
            <a:r>
              <a:rPr lang="en-IN" sz="2000" dirty="0" err="1"/>
              <a:t>kshay</a:t>
            </a:r>
            <a:r>
              <a:rPr lang="en-IN" sz="2000" dirty="0"/>
              <a:t> portal on stock and consumption.</a:t>
            </a:r>
            <a:br>
              <a:rPr lang="en-IN" sz="2000" dirty="0"/>
            </a:br>
            <a:br>
              <a:rPr lang="en-IN" sz="2000" dirty="0"/>
            </a:br>
            <a:r>
              <a:rPr lang="en-IN" sz="2000" b="1" dirty="0"/>
              <a:t>Q2. How to distribute medicines on the portal from District to TU and TU to PHI?</a:t>
            </a:r>
            <a:br>
              <a:rPr lang="en-IN" sz="2000" dirty="0"/>
            </a:br>
            <a:br>
              <a:rPr lang="en-IN" sz="2000" dirty="0"/>
            </a:br>
            <a:r>
              <a:rPr lang="en-IN" sz="2000" dirty="0"/>
              <a:t>The stock management up to TU level including transfer to PHI would be handled by </a:t>
            </a:r>
            <a:r>
              <a:rPr lang="en-IN" sz="2000" dirty="0" err="1"/>
              <a:t>Aushadhi</a:t>
            </a:r>
            <a:r>
              <a:rPr lang="en-IN" sz="2000" dirty="0"/>
              <a:t> software, while PHI to patient would be handled by Ni-</a:t>
            </a:r>
            <a:r>
              <a:rPr lang="en-IN" sz="2000" dirty="0" err="1"/>
              <a:t>kshay</a:t>
            </a:r>
            <a:r>
              <a:rPr lang="en-IN" sz="2000" dirty="0"/>
              <a:t>.</a:t>
            </a:r>
            <a:br>
              <a:rPr lang="en-IN" sz="2000" dirty="0"/>
            </a:br>
            <a:br>
              <a:rPr lang="en-IN" sz="2000" dirty="0"/>
            </a:br>
            <a:r>
              <a:rPr lang="en-IN" sz="2000" b="1" dirty="0"/>
              <a:t>Q3. Can we dispense drugs to patients outside the logged in hierarchy?</a:t>
            </a:r>
            <a:br>
              <a:rPr lang="en-IN" sz="2000" dirty="0"/>
            </a:br>
            <a:br>
              <a:rPr lang="en-IN" sz="2000" dirty="0"/>
            </a:br>
            <a:r>
              <a:rPr lang="en-IN" sz="2000" dirty="0"/>
              <a:t>The drugs can be dispensed to patients belonging to any hierarchy  even if the patient belongs to a hierarchy other than the logged in hierarchy. The dispensation can be done through the ‘Add dispensation’ module in Ni-</a:t>
            </a:r>
            <a:r>
              <a:rPr lang="en-IN" sz="2000" dirty="0" err="1"/>
              <a:t>kshay</a:t>
            </a:r>
            <a:r>
              <a:rPr lang="en-IN" sz="2000" dirty="0"/>
              <a:t>.</a:t>
            </a:r>
            <a:br>
              <a:rPr lang="en-IN" sz="2000" dirty="0"/>
            </a:br>
            <a:br>
              <a:rPr lang="en-IN" sz="2000" dirty="0"/>
            </a:br>
            <a:endParaRPr sz="2000" dirty="0"/>
          </a:p>
        </p:txBody>
      </p:sp>
      <p:sp>
        <p:nvSpPr>
          <p:cNvPr id="615" name="Google Shape;615;gddda9340f0_0_0"/>
          <p:cNvSpPr txBox="1"/>
          <p:nvPr/>
        </p:nvSpPr>
        <p:spPr>
          <a:xfrm>
            <a:off x="2555274" y="0"/>
            <a:ext cx="9469427"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400"/>
              <a:buFont typeface="Arial"/>
              <a:buNone/>
            </a:pPr>
            <a:r>
              <a:rPr lang="en-IN" sz="2800" b="1" i="0" u="none" strike="noStrike" cap="none">
                <a:solidFill>
                  <a:schemeClr val="lt1"/>
                </a:solidFill>
                <a:latin typeface="Corbel"/>
                <a:ea typeface="Corbel"/>
                <a:cs typeface="Corbel"/>
                <a:sym typeface="Corbel"/>
              </a:rPr>
              <a:t>FAQs..1</a:t>
            </a:r>
            <a:endParaRPr sz="2800" b="1" i="0" u="none" strike="noStrike" cap="none">
              <a:solidFill>
                <a:schemeClr val="lt1"/>
              </a:solidFill>
              <a:latin typeface="Corbel"/>
              <a:ea typeface="Corbel"/>
              <a:cs typeface="Corbel"/>
              <a:sym typeface="Corbel"/>
            </a:endParaRPr>
          </a:p>
        </p:txBody>
      </p:sp>
      <p:pic>
        <p:nvPicPr>
          <p:cNvPr id="2" name="Picture 1">
            <a:extLst>
              <a:ext uri="{FF2B5EF4-FFF2-40B4-BE49-F238E27FC236}">
                <a16:creationId xmlns:a16="http://schemas.microsoft.com/office/drawing/2014/main" id="{E6E5906B-DFD6-6500-0F4D-AB695FA3AFAD}"/>
              </a:ext>
            </a:extLst>
          </p:cNvPr>
          <p:cNvPicPr>
            <a:picLocks noChangeAspect="1"/>
          </p:cNvPicPr>
          <p:nvPr/>
        </p:nvPicPr>
        <p:blipFill>
          <a:blip r:embed="rId3"/>
          <a:stretch>
            <a:fillRect/>
          </a:stretch>
        </p:blipFill>
        <p:spPr>
          <a:xfrm>
            <a:off x="166542" y="100012"/>
            <a:ext cx="2086266" cy="552527"/>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9"/>
          <p:cNvSpPr txBox="1">
            <a:spLocks noGrp="1"/>
          </p:cNvSpPr>
          <p:nvPr>
            <p:ph type="title"/>
          </p:nvPr>
        </p:nvSpPr>
        <p:spPr>
          <a:xfrm>
            <a:off x="342712" y="838825"/>
            <a:ext cx="11287200" cy="5543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5900"/>
              <a:buNone/>
            </a:pPr>
            <a:r>
              <a:rPr lang="en-IN" sz="2000" b="1" dirty="0"/>
              <a:t>Q4. The drugs transferred from TB unit to PHI are not visible in dispensation module PHI stock.</a:t>
            </a:r>
            <a:br>
              <a:rPr lang="en-IN" sz="2000" dirty="0"/>
            </a:br>
            <a:br>
              <a:rPr lang="en-IN" sz="2000" dirty="0"/>
            </a:br>
            <a:r>
              <a:rPr lang="en-IN" sz="2000" dirty="0"/>
              <a:t>The Drugs transferred from TBU to PHI would be visible in the Ni-</a:t>
            </a:r>
            <a:r>
              <a:rPr lang="en-IN" sz="2000" dirty="0" err="1"/>
              <a:t>kshay</a:t>
            </a:r>
            <a:r>
              <a:rPr lang="en-IN" sz="2000" dirty="0"/>
              <a:t> </a:t>
            </a:r>
            <a:r>
              <a:rPr lang="en-IN" sz="2000" dirty="0" err="1"/>
              <a:t>Aushadhi</a:t>
            </a:r>
            <a:r>
              <a:rPr lang="en-IN" sz="2000" dirty="0"/>
              <a:t> system. The transfer of drugs from TU to PHI would happen using the stock credit API. A report would be made available in Ni-</a:t>
            </a:r>
            <a:r>
              <a:rPr lang="en-IN" sz="2000" dirty="0" err="1"/>
              <a:t>kshay</a:t>
            </a:r>
            <a:r>
              <a:rPr lang="en-IN" sz="2000" dirty="0"/>
              <a:t> portal on the PHI stock and consumption.</a:t>
            </a:r>
            <a:br>
              <a:rPr lang="en-IN" sz="2000" dirty="0"/>
            </a:br>
            <a:br>
              <a:rPr lang="en-IN" sz="2000" dirty="0"/>
            </a:br>
            <a:r>
              <a:rPr lang="en-IN" sz="2000" b="1" dirty="0"/>
              <a:t>Q5. What is the process of consumption of CBNAAT and </a:t>
            </a:r>
            <a:r>
              <a:rPr lang="en-IN" sz="2000" b="1" dirty="0" err="1"/>
              <a:t>Truenat</a:t>
            </a:r>
            <a:r>
              <a:rPr lang="en-IN" sz="2000" b="1" dirty="0"/>
              <a:t> Cartridges, with inactivation of PHI login?</a:t>
            </a:r>
            <a:br>
              <a:rPr lang="en-IN" sz="2000" dirty="0"/>
            </a:br>
            <a:br>
              <a:rPr lang="en-IN" sz="2000" dirty="0"/>
            </a:br>
            <a:r>
              <a:rPr lang="en-IN" sz="2000" dirty="0">
                <a:solidFill>
                  <a:schemeClr val="dk1"/>
                </a:solidFill>
              </a:rPr>
              <a:t>Ni-</a:t>
            </a:r>
            <a:r>
              <a:rPr lang="en-IN" sz="2000" dirty="0" err="1">
                <a:solidFill>
                  <a:schemeClr val="dk1"/>
                </a:solidFill>
              </a:rPr>
              <a:t>kshay</a:t>
            </a:r>
            <a:r>
              <a:rPr lang="en-IN" sz="2000" dirty="0">
                <a:solidFill>
                  <a:schemeClr val="dk1"/>
                </a:solidFill>
              </a:rPr>
              <a:t> </a:t>
            </a:r>
            <a:r>
              <a:rPr lang="en-IN" sz="2000" dirty="0" err="1">
                <a:solidFill>
                  <a:schemeClr val="dk1"/>
                </a:solidFill>
              </a:rPr>
              <a:t>Aushadhi</a:t>
            </a:r>
            <a:r>
              <a:rPr lang="en-IN" sz="2000" dirty="0">
                <a:solidFill>
                  <a:schemeClr val="dk1"/>
                </a:solidFill>
              </a:rPr>
              <a:t> would reopen the PHI Module only for NAAT stores. The CBNAAT and </a:t>
            </a:r>
            <a:r>
              <a:rPr lang="en-IN" sz="2000" dirty="0" err="1">
                <a:solidFill>
                  <a:schemeClr val="dk1"/>
                </a:solidFill>
              </a:rPr>
              <a:t>TrueNat</a:t>
            </a:r>
            <a:r>
              <a:rPr lang="en-IN" sz="2000" dirty="0">
                <a:solidFill>
                  <a:schemeClr val="dk1"/>
                </a:solidFill>
              </a:rPr>
              <a:t> consumables would be reported in the NAAT consumable module of Ni-</a:t>
            </a:r>
            <a:r>
              <a:rPr lang="en-IN" sz="2000" dirty="0" err="1">
                <a:solidFill>
                  <a:schemeClr val="dk1"/>
                </a:solidFill>
              </a:rPr>
              <a:t>kshay</a:t>
            </a:r>
            <a:r>
              <a:rPr lang="en-IN" sz="2000" dirty="0">
                <a:solidFill>
                  <a:schemeClr val="dk1"/>
                </a:solidFill>
              </a:rPr>
              <a:t> </a:t>
            </a:r>
            <a:r>
              <a:rPr lang="en-IN" sz="2000" dirty="0" err="1">
                <a:solidFill>
                  <a:schemeClr val="dk1"/>
                </a:solidFill>
              </a:rPr>
              <a:t>Aushadhi</a:t>
            </a:r>
            <a:r>
              <a:rPr lang="en-IN" sz="2000" dirty="0">
                <a:solidFill>
                  <a:schemeClr val="dk1"/>
                </a:solidFill>
              </a:rPr>
              <a:t>.</a:t>
            </a:r>
            <a:endParaRPr sz="2000" dirty="0">
              <a:solidFill>
                <a:schemeClr val="dk1"/>
              </a:solidFill>
            </a:endParaRPr>
          </a:p>
          <a:p>
            <a:pPr marL="0" lvl="0" indent="0" algn="l" rtl="0">
              <a:lnSpc>
                <a:spcPct val="90000"/>
              </a:lnSpc>
              <a:spcBef>
                <a:spcPts val="0"/>
              </a:spcBef>
              <a:spcAft>
                <a:spcPts val="0"/>
              </a:spcAft>
              <a:buSzPts val="5900"/>
              <a:buNone/>
            </a:pPr>
            <a:br>
              <a:rPr lang="en-IN" sz="2000" dirty="0"/>
            </a:br>
            <a:r>
              <a:rPr lang="en-IN" sz="2000" b="1" dirty="0"/>
              <a:t>Q6. Box preparation of Modified regimen of AOL regimen is not available in Ni-</a:t>
            </a:r>
            <a:r>
              <a:rPr lang="en-IN" sz="2000" b="1" dirty="0" err="1"/>
              <a:t>kshay</a:t>
            </a:r>
            <a:r>
              <a:rPr lang="en-IN" sz="2000" b="1" dirty="0"/>
              <a:t> </a:t>
            </a:r>
            <a:r>
              <a:rPr lang="en-IN" sz="2000" b="1" dirty="0" err="1"/>
              <a:t>aushadhi</a:t>
            </a:r>
            <a:r>
              <a:rPr lang="en-IN" sz="2000" b="1" dirty="0"/>
              <a:t>.</a:t>
            </a:r>
            <a:br>
              <a:rPr lang="en-IN" sz="2000" dirty="0"/>
            </a:br>
            <a:br>
              <a:rPr lang="en-IN" sz="2000" dirty="0"/>
            </a:br>
            <a:r>
              <a:rPr lang="en-IN" sz="2000" dirty="0"/>
              <a:t>Ni-</a:t>
            </a:r>
            <a:r>
              <a:rPr lang="en-IN" sz="2000" dirty="0" err="1"/>
              <a:t>kshayAushadi</a:t>
            </a:r>
            <a:r>
              <a:rPr lang="en-IN" sz="2000" dirty="0"/>
              <a:t> team to convert the existing stock of DRTB boxes into loose drugs and the stock to be updated on the system. The updated stock would then be consumed by Ni-</a:t>
            </a:r>
            <a:r>
              <a:rPr lang="en-IN" sz="2000" dirty="0" err="1"/>
              <a:t>kshay</a:t>
            </a:r>
            <a:r>
              <a:rPr lang="en-IN" sz="2000" dirty="0"/>
              <a:t> using API and available for users to dispense. </a:t>
            </a:r>
            <a:br>
              <a:rPr lang="en-IN" sz="2000" dirty="0"/>
            </a:br>
            <a:br>
              <a:rPr lang="en-IN" sz="2000" dirty="0"/>
            </a:br>
            <a:endParaRPr sz="2000" dirty="0"/>
          </a:p>
        </p:txBody>
      </p:sp>
      <p:sp>
        <p:nvSpPr>
          <p:cNvPr id="622" name="Google Shape;622;p9"/>
          <p:cNvSpPr txBox="1"/>
          <p:nvPr/>
        </p:nvSpPr>
        <p:spPr>
          <a:xfrm>
            <a:off x="2555274" y="0"/>
            <a:ext cx="9469427"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400"/>
              <a:buFont typeface="Arial"/>
              <a:buNone/>
            </a:pPr>
            <a:r>
              <a:rPr lang="en-IN" sz="2800" b="1" i="0" u="none" strike="noStrike" cap="none">
                <a:solidFill>
                  <a:schemeClr val="lt1"/>
                </a:solidFill>
                <a:latin typeface="Corbel"/>
                <a:ea typeface="Corbel"/>
                <a:cs typeface="Corbel"/>
                <a:sym typeface="Corbel"/>
              </a:rPr>
              <a:t>FAQs..2</a:t>
            </a:r>
            <a:endParaRPr sz="2800" b="1" i="0" u="none" strike="noStrike" cap="none">
              <a:solidFill>
                <a:schemeClr val="lt1"/>
              </a:solidFill>
              <a:latin typeface="Corbel"/>
              <a:ea typeface="Corbel"/>
              <a:cs typeface="Corbel"/>
              <a:sym typeface="Corbel"/>
            </a:endParaRPr>
          </a:p>
        </p:txBody>
      </p:sp>
      <p:pic>
        <p:nvPicPr>
          <p:cNvPr id="2" name="Picture 1">
            <a:extLst>
              <a:ext uri="{FF2B5EF4-FFF2-40B4-BE49-F238E27FC236}">
                <a16:creationId xmlns:a16="http://schemas.microsoft.com/office/drawing/2014/main" id="{3B11CEF2-6B2B-DB0D-5D0C-D984CC6EF6EB}"/>
              </a:ext>
            </a:extLst>
          </p:cNvPr>
          <p:cNvPicPr>
            <a:picLocks noChangeAspect="1"/>
          </p:cNvPicPr>
          <p:nvPr/>
        </p:nvPicPr>
        <p:blipFill>
          <a:blip r:embed="rId3"/>
          <a:stretch>
            <a:fillRect/>
          </a:stretch>
        </p:blipFill>
        <p:spPr>
          <a:xfrm>
            <a:off x="166542" y="100012"/>
            <a:ext cx="2086266" cy="552527"/>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10"/>
          <p:cNvSpPr txBox="1">
            <a:spLocks noGrp="1"/>
          </p:cNvSpPr>
          <p:nvPr>
            <p:ph type="title"/>
          </p:nvPr>
        </p:nvSpPr>
        <p:spPr>
          <a:xfrm>
            <a:off x="295274" y="1571624"/>
            <a:ext cx="11287125" cy="5629275"/>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5900"/>
              <a:buNone/>
            </a:pPr>
            <a:r>
              <a:rPr lang="en-IN" sz="2000" b="1" dirty="0"/>
              <a:t>Q4. Districts are not able to view PHI drug stock as a whole, It can only be viewed while dispensing to every patient. Which makes it difficult to assess the requirement of PHI</a:t>
            </a:r>
            <a:br>
              <a:rPr lang="en-IN" sz="2000" dirty="0"/>
            </a:br>
            <a:br>
              <a:rPr lang="en-IN" sz="2000" dirty="0"/>
            </a:br>
            <a:r>
              <a:rPr lang="en-IN" sz="2000" dirty="0"/>
              <a:t>Since Ni-</a:t>
            </a:r>
            <a:r>
              <a:rPr lang="en-IN" sz="2000" dirty="0" err="1"/>
              <a:t>kshay</a:t>
            </a:r>
            <a:r>
              <a:rPr lang="en-IN" sz="2000" dirty="0"/>
              <a:t> is handling the dispensation of drugs from PHI to patient, the available quantity of a particular product will be available only while dispensing the product. A report would be made available in Ni-</a:t>
            </a:r>
            <a:r>
              <a:rPr lang="en-IN" sz="2000" dirty="0" err="1"/>
              <a:t>kshay</a:t>
            </a:r>
            <a:r>
              <a:rPr lang="en-IN" sz="2000" dirty="0"/>
              <a:t> portal on the PHI stock and consumption that can be used to check the stock levels of the products.</a:t>
            </a:r>
            <a:br>
              <a:rPr lang="en-IN" sz="2000" dirty="0"/>
            </a:br>
            <a:br>
              <a:rPr lang="en-IN" sz="2000" dirty="0"/>
            </a:br>
            <a:r>
              <a:rPr lang="en-IN" sz="2000" b="1" dirty="0"/>
              <a:t>Q5. Dispensation module is not allowing to directly dispense drugs of Continuation Phase. For patients whom drugs have already been issued from Ni-</a:t>
            </a:r>
            <a:r>
              <a:rPr lang="en-IN" sz="2000" b="1" dirty="0" err="1"/>
              <a:t>kshay</a:t>
            </a:r>
            <a:r>
              <a:rPr lang="en-IN" sz="2000" b="1" dirty="0"/>
              <a:t> </a:t>
            </a:r>
            <a:r>
              <a:rPr lang="en-IN" sz="2000" b="1" dirty="0" err="1"/>
              <a:t>aushadhi</a:t>
            </a:r>
            <a:r>
              <a:rPr lang="en-IN" sz="2000" b="1" dirty="0"/>
              <a:t>, if we issue drugs in back date the current drug stock of PHI is getting deducted leading to imbalance in stock.</a:t>
            </a:r>
            <a:br>
              <a:rPr lang="en-IN" sz="2000" dirty="0"/>
            </a:br>
            <a:br>
              <a:rPr lang="en-IN" sz="2000" dirty="0"/>
            </a:br>
            <a:r>
              <a:rPr lang="en-IN" sz="2000" dirty="0"/>
              <a:t>All the TB patients are registered in Ni-</a:t>
            </a:r>
            <a:r>
              <a:rPr lang="en-IN" sz="2000" dirty="0" err="1"/>
              <a:t>kshay</a:t>
            </a:r>
            <a:r>
              <a:rPr lang="en-IN" sz="2000" dirty="0"/>
              <a:t> and undergo Intensive and Continuous phases of treatment. The drugs can be dispensed from Ni-</a:t>
            </a:r>
            <a:r>
              <a:rPr lang="en-IN" sz="2000" dirty="0" err="1"/>
              <a:t>kshay</a:t>
            </a:r>
            <a:r>
              <a:rPr lang="en-IN" sz="2000" dirty="0"/>
              <a:t> for current or future dispensation date. For dispensing drugs for Continuous Phase for a patient currently on IP, follow the below steps-</a:t>
            </a:r>
            <a:br>
              <a:rPr lang="en-IN" sz="2000" dirty="0"/>
            </a:br>
            <a:r>
              <a:rPr lang="en-IN" sz="2000" dirty="0"/>
              <a:t>1. In the Patient management module, go to Treatment details tab of the patient.</a:t>
            </a:r>
            <a:br>
              <a:rPr lang="en-IN" sz="2000" dirty="0"/>
            </a:br>
            <a:r>
              <a:rPr lang="en-IN" sz="2000" dirty="0"/>
              <a:t>2. Click the ‘Update’ button to update the Treatment Phase to CP</a:t>
            </a:r>
            <a:br>
              <a:rPr lang="en-IN" sz="2000" dirty="0"/>
            </a:br>
            <a:r>
              <a:rPr lang="en-IN" sz="2000" dirty="0"/>
              <a:t>3. Add the End of IP date as a back date or a future date.</a:t>
            </a:r>
            <a:br>
              <a:rPr lang="en-IN" sz="2000" dirty="0"/>
            </a:br>
            <a:r>
              <a:rPr lang="en-IN" sz="2000" dirty="0"/>
              <a:t>4. Go to Dispensation tab of the patient, where the Phase would be changed to CP</a:t>
            </a:r>
            <a:br>
              <a:rPr lang="en-IN" sz="2000" dirty="0"/>
            </a:br>
            <a:r>
              <a:rPr lang="en-IN" sz="2000" dirty="0"/>
              <a:t>5. Dispense the drugs for CP phase. </a:t>
            </a:r>
            <a:br>
              <a:rPr lang="en-IN" sz="2000" dirty="0"/>
            </a:br>
            <a:br>
              <a:rPr lang="en-IN" sz="2000" dirty="0"/>
            </a:br>
            <a:endParaRPr sz="2000" dirty="0"/>
          </a:p>
        </p:txBody>
      </p:sp>
      <p:sp>
        <p:nvSpPr>
          <p:cNvPr id="629" name="Google Shape;629;p10"/>
          <p:cNvSpPr txBox="1"/>
          <p:nvPr/>
        </p:nvSpPr>
        <p:spPr>
          <a:xfrm>
            <a:off x="2555274" y="0"/>
            <a:ext cx="9469427"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400"/>
              <a:buFont typeface="Arial"/>
              <a:buNone/>
            </a:pPr>
            <a:r>
              <a:rPr lang="en-IN" sz="2800" b="1" i="0" u="none" strike="noStrike" cap="none">
                <a:solidFill>
                  <a:schemeClr val="lt1"/>
                </a:solidFill>
                <a:latin typeface="Corbel"/>
                <a:ea typeface="Corbel"/>
                <a:cs typeface="Corbel"/>
                <a:sym typeface="Corbel"/>
              </a:rPr>
              <a:t>FAQs..3</a:t>
            </a:r>
            <a:endParaRPr sz="2800" b="1" i="0" u="none" strike="noStrike" cap="none">
              <a:solidFill>
                <a:schemeClr val="lt1"/>
              </a:solidFill>
              <a:latin typeface="Corbel"/>
              <a:ea typeface="Corbel"/>
              <a:cs typeface="Corbel"/>
              <a:sym typeface="Corbel"/>
            </a:endParaRPr>
          </a:p>
        </p:txBody>
      </p:sp>
      <p:pic>
        <p:nvPicPr>
          <p:cNvPr id="2" name="Picture 1">
            <a:extLst>
              <a:ext uri="{FF2B5EF4-FFF2-40B4-BE49-F238E27FC236}">
                <a16:creationId xmlns:a16="http://schemas.microsoft.com/office/drawing/2014/main" id="{4A9A12AF-DA7D-B9A3-CC68-E7BB4570A445}"/>
              </a:ext>
            </a:extLst>
          </p:cNvPr>
          <p:cNvPicPr>
            <a:picLocks noChangeAspect="1"/>
          </p:cNvPicPr>
          <p:nvPr/>
        </p:nvPicPr>
        <p:blipFill>
          <a:blip r:embed="rId3"/>
          <a:stretch>
            <a:fillRect/>
          </a:stretch>
        </p:blipFill>
        <p:spPr>
          <a:xfrm>
            <a:off x="166542" y="100012"/>
            <a:ext cx="2086266" cy="552527"/>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11"/>
          <p:cNvSpPr txBox="1">
            <a:spLocks noGrp="1"/>
          </p:cNvSpPr>
          <p:nvPr>
            <p:ph type="title"/>
          </p:nvPr>
        </p:nvSpPr>
        <p:spPr>
          <a:xfrm>
            <a:off x="452437" y="814388"/>
            <a:ext cx="11287125" cy="62865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5900"/>
              <a:buNone/>
            </a:pPr>
            <a:br>
              <a:rPr lang="en-IN" sz="2000" b="1" dirty="0"/>
            </a:br>
            <a:br>
              <a:rPr lang="en-IN" sz="2000" b="1" dirty="0"/>
            </a:br>
            <a:br>
              <a:rPr lang="en-IN" sz="2000" dirty="0"/>
            </a:br>
            <a:r>
              <a:rPr lang="en-IN" sz="2000" b="1" dirty="0"/>
              <a:t>Q6. Currently Drug can be dispensed for any no. of days with patient’s Id. The limit should be fixed to maximum 60 days. This would help in buffer stock management, monitoring and minimizing the retrieval/wastage.</a:t>
            </a:r>
            <a:br>
              <a:rPr lang="en-IN" sz="2000" dirty="0"/>
            </a:br>
            <a:br>
              <a:rPr lang="en-IN" sz="2000" dirty="0"/>
            </a:br>
            <a:r>
              <a:rPr lang="en-IN" sz="2000" dirty="0"/>
              <a:t>This requirement will be discussed with the ministry and upon approval, this can be added in the future changes for Dispensation module.</a:t>
            </a:r>
            <a:endParaRPr sz="2000" dirty="0"/>
          </a:p>
          <a:p>
            <a:pPr marL="0" lvl="0" indent="0" algn="l" rtl="0">
              <a:lnSpc>
                <a:spcPct val="90000"/>
              </a:lnSpc>
              <a:spcBef>
                <a:spcPts val="0"/>
              </a:spcBef>
              <a:spcAft>
                <a:spcPts val="0"/>
              </a:spcAft>
              <a:buSzPts val="5900"/>
              <a:buNone/>
            </a:pPr>
            <a:br>
              <a:rPr lang="en-IN" sz="2000" dirty="0"/>
            </a:br>
            <a:r>
              <a:rPr lang="en-IN" sz="2000" b="1" dirty="0"/>
              <a:t>Q7. Users unable to dispense NTEP drugs from private chemist and private health facility.</a:t>
            </a:r>
            <a:br>
              <a:rPr lang="en-IN" sz="2000" b="1" dirty="0"/>
            </a:br>
            <a:br>
              <a:rPr lang="en-IN" sz="2000" b="1" dirty="0"/>
            </a:br>
            <a:r>
              <a:rPr lang="en-IN" sz="2000" dirty="0"/>
              <a:t>Private Health facilities and chemists which are presently registered as third-parties will be registered as Health facilities in Ni-</a:t>
            </a:r>
            <a:r>
              <a:rPr lang="en-IN" sz="2000" dirty="0" err="1"/>
              <a:t>kshay</a:t>
            </a:r>
            <a:r>
              <a:rPr lang="en-IN" sz="2000" dirty="0"/>
              <a:t> </a:t>
            </a:r>
            <a:r>
              <a:rPr lang="en-IN" sz="2000" dirty="0" err="1"/>
              <a:t>Aushadhi</a:t>
            </a:r>
            <a:r>
              <a:rPr lang="en-IN" sz="2000" dirty="0"/>
              <a:t> and the NTEP drug stock will be updated for the same. Ni-</a:t>
            </a:r>
            <a:r>
              <a:rPr lang="en-IN" sz="2000" dirty="0" err="1"/>
              <a:t>kshay</a:t>
            </a:r>
            <a:r>
              <a:rPr lang="en-IN" sz="2000" dirty="0"/>
              <a:t> will consume the stock status of these facilities from Ni-</a:t>
            </a:r>
            <a:r>
              <a:rPr lang="en-IN" sz="2000" dirty="0" err="1"/>
              <a:t>kshay</a:t>
            </a:r>
            <a:r>
              <a:rPr lang="en-IN" sz="2000" dirty="0"/>
              <a:t> </a:t>
            </a:r>
            <a:r>
              <a:rPr lang="en-IN" sz="2000" dirty="0" err="1"/>
              <a:t>Aushadhi</a:t>
            </a:r>
            <a:r>
              <a:rPr lang="en-IN" sz="2000" dirty="0"/>
              <a:t> and make it available to users for dispensation</a:t>
            </a:r>
            <a:br>
              <a:rPr lang="en-IN" sz="2000" dirty="0"/>
            </a:br>
            <a:br>
              <a:rPr lang="en-IN" sz="2000" dirty="0"/>
            </a:br>
            <a:r>
              <a:rPr lang="en-IN" sz="2000" b="1" dirty="0"/>
              <a:t>Q8. The district alert dashboards shows acknowledgement pending in Ni-</a:t>
            </a:r>
            <a:r>
              <a:rPr lang="en-IN" sz="2000" b="1" dirty="0" err="1"/>
              <a:t>kshay</a:t>
            </a:r>
            <a:r>
              <a:rPr lang="en-IN" sz="2000" b="1" dirty="0"/>
              <a:t> </a:t>
            </a:r>
            <a:r>
              <a:rPr lang="en-IN" sz="2000" b="1" dirty="0" err="1"/>
              <a:t>Aushadhi</a:t>
            </a:r>
            <a:r>
              <a:rPr lang="en-IN" sz="2000" b="1" dirty="0"/>
              <a:t> . How can phi acknowledge without login to PHI module?</a:t>
            </a:r>
            <a:br>
              <a:rPr lang="en-IN" sz="2000" b="1" dirty="0"/>
            </a:br>
            <a:br>
              <a:rPr lang="en-IN" sz="2000" dirty="0"/>
            </a:br>
            <a:r>
              <a:rPr lang="en-IN" sz="2000" dirty="0"/>
              <a:t>Ni-</a:t>
            </a:r>
            <a:r>
              <a:rPr lang="en-IN" sz="2000" dirty="0" err="1"/>
              <a:t>kshay</a:t>
            </a:r>
            <a:r>
              <a:rPr lang="en-IN" sz="2000" dirty="0"/>
              <a:t> </a:t>
            </a:r>
            <a:r>
              <a:rPr lang="en-IN" sz="2000" dirty="0" err="1"/>
              <a:t>Aushadhi</a:t>
            </a:r>
            <a:r>
              <a:rPr lang="en-IN" sz="2000" dirty="0"/>
              <a:t> will disable the feature of acknowledging the drugs from PHI module from backend</a:t>
            </a:r>
            <a:br>
              <a:rPr lang="en-IN" sz="2000" dirty="0"/>
            </a:br>
            <a:br>
              <a:rPr lang="en-IN" sz="2000" dirty="0"/>
            </a:br>
            <a:br>
              <a:rPr lang="en-IN" sz="2000" dirty="0"/>
            </a:br>
            <a:br>
              <a:rPr lang="en-IN" sz="2000" dirty="0"/>
            </a:br>
            <a:endParaRPr sz="2000" dirty="0"/>
          </a:p>
        </p:txBody>
      </p:sp>
      <p:sp>
        <p:nvSpPr>
          <p:cNvPr id="636" name="Google Shape;636;p11"/>
          <p:cNvSpPr txBox="1"/>
          <p:nvPr/>
        </p:nvSpPr>
        <p:spPr>
          <a:xfrm>
            <a:off x="2555274" y="0"/>
            <a:ext cx="9469427"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400"/>
              <a:buFont typeface="Arial"/>
              <a:buNone/>
            </a:pPr>
            <a:r>
              <a:rPr lang="en-IN" sz="2800" b="1" i="0" u="none" strike="noStrike" cap="none">
                <a:solidFill>
                  <a:schemeClr val="lt1"/>
                </a:solidFill>
                <a:latin typeface="Corbel"/>
                <a:ea typeface="Corbel"/>
                <a:cs typeface="Corbel"/>
                <a:sym typeface="Corbel"/>
              </a:rPr>
              <a:t>FAQs..4</a:t>
            </a:r>
            <a:endParaRPr sz="2800" b="1" i="0" u="none" strike="noStrike" cap="none">
              <a:solidFill>
                <a:schemeClr val="lt1"/>
              </a:solidFill>
              <a:latin typeface="Corbel"/>
              <a:ea typeface="Corbel"/>
              <a:cs typeface="Corbel"/>
              <a:sym typeface="Corbel"/>
            </a:endParaRPr>
          </a:p>
        </p:txBody>
      </p:sp>
      <p:pic>
        <p:nvPicPr>
          <p:cNvPr id="2" name="Picture 1">
            <a:extLst>
              <a:ext uri="{FF2B5EF4-FFF2-40B4-BE49-F238E27FC236}">
                <a16:creationId xmlns:a16="http://schemas.microsoft.com/office/drawing/2014/main" id="{19B39954-C460-63DA-2BD1-4FAAD6AE836D}"/>
              </a:ext>
            </a:extLst>
          </p:cNvPr>
          <p:cNvPicPr>
            <a:picLocks noChangeAspect="1"/>
          </p:cNvPicPr>
          <p:nvPr/>
        </p:nvPicPr>
        <p:blipFill>
          <a:blip r:embed="rId3"/>
          <a:stretch>
            <a:fillRect/>
          </a:stretch>
        </p:blipFill>
        <p:spPr>
          <a:xfrm>
            <a:off x="166542" y="100012"/>
            <a:ext cx="2086266" cy="552527"/>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12"/>
          <p:cNvSpPr txBox="1">
            <a:spLocks noGrp="1"/>
          </p:cNvSpPr>
          <p:nvPr>
            <p:ph type="title"/>
          </p:nvPr>
        </p:nvSpPr>
        <p:spPr>
          <a:xfrm>
            <a:off x="346137" y="2371725"/>
            <a:ext cx="11287200" cy="37719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5900"/>
              <a:buNone/>
            </a:pPr>
            <a:br>
              <a:rPr lang="en-IN" sz="2000" b="1" dirty="0"/>
            </a:br>
            <a:br>
              <a:rPr lang="en-IN" sz="2000" b="1" dirty="0"/>
            </a:br>
            <a:br>
              <a:rPr lang="en-IN" sz="2000" dirty="0"/>
            </a:br>
            <a:r>
              <a:rPr lang="en-IN" sz="2000" b="1" dirty="0"/>
              <a:t>Q9. How will the drugs be indented from PHI to TU?</a:t>
            </a:r>
            <a:br>
              <a:rPr lang="en-IN" sz="2000" b="1" dirty="0"/>
            </a:br>
            <a:br>
              <a:rPr lang="en-IN" sz="2000" b="1" dirty="0"/>
            </a:br>
            <a:r>
              <a:rPr lang="en-IN" sz="2000" dirty="0">
                <a:solidFill>
                  <a:schemeClr val="dk1"/>
                </a:solidFill>
              </a:rPr>
              <a:t>The PHIs would submit their drug request to their parent stores (TU) through Offline indenting i.e. via email, Phone, or any other method. On receipt of Offline Indent, the respective TU would release the drugs to the PHI through the TU login in Ni-</a:t>
            </a:r>
            <a:r>
              <a:rPr lang="en-IN" sz="2000" dirty="0" err="1">
                <a:solidFill>
                  <a:schemeClr val="dk1"/>
                </a:solidFill>
              </a:rPr>
              <a:t>kshay</a:t>
            </a:r>
            <a:r>
              <a:rPr lang="en-IN" sz="2000" dirty="0">
                <a:solidFill>
                  <a:schemeClr val="dk1"/>
                </a:solidFill>
              </a:rPr>
              <a:t> </a:t>
            </a:r>
            <a:r>
              <a:rPr lang="en-IN" sz="2000" dirty="0" err="1">
                <a:solidFill>
                  <a:schemeClr val="dk1"/>
                </a:solidFill>
              </a:rPr>
              <a:t>Aushadhi</a:t>
            </a:r>
            <a:r>
              <a:rPr lang="en-IN" sz="2000" dirty="0">
                <a:solidFill>
                  <a:schemeClr val="dk1"/>
                </a:solidFill>
              </a:rPr>
              <a:t> using : Dispatch without drug request”  under Issue / Dispatch Module.</a:t>
            </a:r>
            <a:endParaRPr sz="2000" dirty="0">
              <a:solidFill>
                <a:schemeClr val="dk1"/>
              </a:solidFill>
            </a:endParaRPr>
          </a:p>
          <a:p>
            <a:pPr marL="0" lvl="0" indent="0" algn="l" rtl="0">
              <a:lnSpc>
                <a:spcPct val="107000"/>
              </a:lnSpc>
              <a:spcBef>
                <a:spcPts val="0"/>
              </a:spcBef>
              <a:spcAft>
                <a:spcPts val="0"/>
              </a:spcAft>
              <a:buClr>
                <a:schemeClr val="dk1"/>
              </a:buClr>
              <a:buSzPts val="1100"/>
              <a:buFont typeface="Arial"/>
              <a:buNone/>
            </a:pPr>
            <a:endParaRPr sz="2000" dirty="0">
              <a:solidFill>
                <a:schemeClr val="dk1"/>
              </a:solidFill>
            </a:endParaRPr>
          </a:p>
          <a:p>
            <a:pPr marL="0" lvl="0" indent="0" algn="l" rtl="0">
              <a:lnSpc>
                <a:spcPct val="90000"/>
              </a:lnSpc>
              <a:spcBef>
                <a:spcPts val="0"/>
              </a:spcBef>
              <a:spcAft>
                <a:spcPts val="0"/>
              </a:spcAft>
              <a:buSzPts val="5900"/>
              <a:buNone/>
            </a:pPr>
            <a:br>
              <a:rPr lang="en-IN" sz="2000" dirty="0"/>
            </a:br>
            <a:r>
              <a:rPr lang="en-IN" sz="2000" b="1" dirty="0"/>
              <a:t>Q10. how to return drug from DRTB/ PHI to DDS/ TU?</a:t>
            </a:r>
            <a:br>
              <a:rPr lang="en-IN" sz="2000" b="1" dirty="0"/>
            </a:br>
            <a:br>
              <a:rPr lang="en-IN" sz="2000" b="1" dirty="0"/>
            </a:br>
            <a:r>
              <a:rPr lang="en-IN" sz="2000" dirty="0">
                <a:solidFill>
                  <a:schemeClr val="dk1"/>
                </a:solidFill>
              </a:rPr>
              <a:t>The return from PHI to TU would be handled by Ni-</a:t>
            </a:r>
            <a:r>
              <a:rPr lang="en-IN" sz="2000" dirty="0" err="1">
                <a:solidFill>
                  <a:schemeClr val="dk1"/>
                </a:solidFill>
              </a:rPr>
              <a:t>kshay</a:t>
            </a:r>
            <a:r>
              <a:rPr lang="en-IN" sz="2000" dirty="0">
                <a:solidFill>
                  <a:schemeClr val="dk1"/>
                </a:solidFill>
              </a:rPr>
              <a:t> </a:t>
            </a:r>
            <a:r>
              <a:rPr lang="en-IN" sz="2000" dirty="0" err="1">
                <a:solidFill>
                  <a:schemeClr val="dk1"/>
                </a:solidFill>
              </a:rPr>
              <a:t>Aushadhi</a:t>
            </a:r>
            <a:r>
              <a:rPr lang="en-IN" sz="2000" dirty="0">
                <a:solidFill>
                  <a:schemeClr val="dk1"/>
                </a:solidFill>
              </a:rPr>
              <a:t> using the backend stock debit API.</a:t>
            </a:r>
            <a:br>
              <a:rPr lang="en-IN" sz="2000" dirty="0">
                <a:solidFill>
                  <a:schemeClr val="dk1"/>
                </a:solidFill>
              </a:rPr>
            </a:br>
            <a:br>
              <a:rPr lang="en-IN" sz="2000" dirty="0">
                <a:solidFill>
                  <a:schemeClr val="dk1"/>
                </a:solidFill>
              </a:rPr>
            </a:br>
            <a:br>
              <a:rPr lang="en-IN" sz="2000" dirty="0"/>
            </a:br>
            <a:r>
              <a:rPr lang="en-IN" sz="2000" b="1" dirty="0"/>
              <a:t>Q10. Should the PHI dispense lab consumables like head covers, shoe covers etc through Patient login in Ni-</a:t>
            </a:r>
            <a:r>
              <a:rPr lang="en-IN" sz="2000" b="1" dirty="0" err="1"/>
              <a:t>kshay</a:t>
            </a:r>
            <a:r>
              <a:rPr lang="en-IN" sz="2000" b="1" dirty="0"/>
              <a:t>?</a:t>
            </a:r>
            <a:br>
              <a:rPr lang="en-IN" sz="2000" b="1" dirty="0"/>
            </a:br>
            <a:br>
              <a:rPr lang="en-IN" sz="2000" b="1" dirty="0"/>
            </a:br>
            <a:r>
              <a:rPr lang="en-IN" sz="2000" dirty="0">
                <a:solidFill>
                  <a:schemeClr val="dk1"/>
                </a:solidFill>
              </a:rPr>
              <a:t>The </a:t>
            </a:r>
            <a:r>
              <a:rPr lang="en-US" sz="2000" dirty="0">
                <a:solidFill>
                  <a:schemeClr val="dk1"/>
                </a:solidFill>
              </a:rPr>
              <a:t>PHI dispense lab consumables like head covers, shoe covers </a:t>
            </a:r>
            <a:r>
              <a:rPr lang="en-US" sz="2000" dirty="0" err="1">
                <a:solidFill>
                  <a:schemeClr val="dk1"/>
                </a:solidFill>
              </a:rPr>
              <a:t>etc</a:t>
            </a:r>
            <a:r>
              <a:rPr lang="en-US" sz="2000" dirty="0">
                <a:solidFill>
                  <a:schemeClr val="dk1"/>
                </a:solidFill>
              </a:rPr>
              <a:t> should not be dispensed through Patient login in Ni-</a:t>
            </a:r>
            <a:r>
              <a:rPr lang="en-US" sz="2000" dirty="0" err="1">
                <a:solidFill>
                  <a:schemeClr val="dk1"/>
                </a:solidFill>
              </a:rPr>
              <a:t>kshay</a:t>
            </a:r>
            <a:r>
              <a:rPr lang="en-US" sz="2000" dirty="0">
                <a:solidFill>
                  <a:schemeClr val="dk1"/>
                </a:solidFill>
              </a:rPr>
              <a:t> . These products are for PHI use and should be consumed only at PHI level.</a:t>
            </a:r>
            <a:br>
              <a:rPr lang="en-IN" sz="2000" dirty="0"/>
            </a:br>
            <a:endParaRPr sz="2000" dirty="0"/>
          </a:p>
        </p:txBody>
      </p:sp>
      <p:sp>
        <p:nvSpPr>
          <p:cNvPr id="643" name="Google Shape;643;p12"/>
          <p:cNvSpPr txBox="1"/>
          <p:nvPr/>
        </p:nvSpPr>
        <p:spPr>
          <a:xfrm>
            <a:off x="2555274" y="0"/>
            <a:ext cx="9469427"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400"/>
              <a:buFont typeface="Arial"/>
              <a:buNone/>
            </a:pPr>
            <a:r>
              <a:rPr lang="en-IN" sz="2800" b="1" i="0" u="none" strike="noStrike" cap="none">
                <a:solidFill>
                  <a:schemeClr val="lt1"/>
                </a:solidFill>
                <a:latin typeface="Corbel"/>
                <a:ea typeface="Corbel"/>
                <a:cs typeface="Corbel"/>
                <a:sym typeface="Corbel"/>
              </a:rPr>
              <a:t>FAQs..5</a:t>
            </a:r>
            <a:endParaRPr sz="2800" b="1" i="0" u="none" strike="noStrike" cap="none">
              <a:solidFill>
                <a:schemeClr val="lt1"/>
              </a:solidFill>
              <a:latin typeface="Corbel"/>
              <a:ea typeface="Corbel"/>
              <a:cs typeface="Corbel"/>
              <a:sym typeface="Corbel"/>
            </a:endParaRPr>
          </a:p>
        </p:txBody>
      </p:sp>
      <p:pic>
        <p:nvPicPr>
          <p:cNvPr id="2" name="Picture 1">
            <a:extLst>
              <a:ext uri="{FF2B5EF4-FFF2-40B4-BE49-F238E27FC236}">
                <a16:creationId xmlns:a16="http://schemas.microsoft.com/office/drawing/2014/main" id="{593C8A77-863B-A754-439D-84F4BFF60450}"/>
              </a:ext>
            </a:extLst>
          </p:cNvPr>
          <p:cNvPicPr>
            <a:picLocks noChangeAspect="1"/>
          </p:cNvPicPr>
          <p:nvPr/>
        </p:nvPicPr>
        <p:blipFill>
          <a:blip r:embed="rId3"/>
          <a:stretch>
            <a:fillRect/>
          </a:stretch>
        </p:blipFill>
        <p:spPr>
          <a:xfrm>
            <a:off x="166542" y="100012"/>
            <a:ext cx="2086266" cy="552527"/>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13"/>
          <p:cNvSpPr txBox="1">
            <a:spLocks noGrp="1"/>
          </p:cNvSpPr>
          <p:nvPr>
            <p:ph type="title"/>
          </p:nvPr>
        </p:nvSpPr>
        <p:spPr>
          <a:xfrm>
            <a:off x="3029701" y="2286649"/>
            <a:ext cx="6620700" cy="16575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5900"/>
              <a:buNone/>
            </a:pPr>
            <a:r>
              <a:rPr lang="en-IN"/>
              <a:t>Thank You!</a:t>
            </a:r>
            <a:endParaRPr/>
          </a:p>
        </p:txBody>
      </p:sp>
      <p:pic>
        <p:nvPicPr>
          <p:cNvPr id="2" name="Picture 1">
            <a:extLst>
              <a:ext uri="{FF2B5EF4-FFF2-40B4-BE49-F238E27FC236}">
                <a16:creationId xmlns:a16="http://schemas.microsoft.com/office/drawing/2014/main" id="{3802AEE5-5ABF-0704-4893-D4ABDA6B5882}"/>
              </a:ext>
            </a:extLst>
          </p:cNvPr>
          <p:cNvPicPr>
            <a:picLocks noChangeAspect="1"/>
          </p:cNvPicPr>
          <p:nvPr/>
        </p:nvPicPr>
        <p:blipFill>
          <a:blip r:embed="rId3"/>
          <a:stretch>
            <a:fillRect/>
          </a:stretch>
        </p:blipFill>
        <p:spPr>
          <a:xfrm>
            <a:off x="166542" y="100012"/>
            <a:ext cx="2086266" cy="55252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gdfca73cff6_0_0"/>
          <p:cNvSpPr txBox="1"/>
          <p:nvPr/>
        </p:nvSpPr>
        <p:spPr>
          <a:xfrm>
            <a:off x="2541208" y="0"/>
            <a:ext cx="9538250" cy="8925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400"/>
              <a:buFont typeface="Arial"/>
              <a:buNone/>
            </a:pPr>
            <a:r>
              <a:rPr lang="en-IN" sz="2800" b="1" i="0" u="none" strike="noStrike" cap="none">
                <a:solidFill>
                  <a:schemeClr val="lt1"/>
                </a:solidFill>
                <a:latin typeface="Corbel"/>
                <a:ea typeface="Corbel"/>
                <a:cs typeface="Corbel"/>
                <a:sym typeface="Corbel"/>
              </a:rPr>
              <a:t>Prescription Module replaced with Dispensation Module</a:t>
            </a:r>
            <a:endParaRPr sz="2800" b="1" i="0" u="none" strike="noStrike" cap="none">
              <a:solidFill>
                <a:schemeClr val="lt1"/>
              </a:solidFill>
              <a:latin typeface="Corbel"/>
              <a:ea typeface="Corbel"/>
              <a:cs typeface="Corbel"/>
              <a:sym typeface="Corbel"/>
            </a:endParaRPr>
          </a:p>
          <a:p>
            <a:pPr marL="0" marR="0" lvl="0" indent="0" algn="l" rtl="0">
              <a:lnSpc>
                <a:spcPct val="100000"/>
              </a:lnSpc>
              <a:spcBef>
                <a:spcPts val="0"/>
              </a:spcBef>
              <a:spcAft>
                <a:spcPts val="0"/>
              </a:spcAft>
              <a:buClr>
                <a:srgbClr val="FFFFFF"/>
              </a:buClr>
              <a:buSzPts val="2400"/>
              <a:buFont typeface="Arial"/>
              <a:buNone/>
            </a:pPr>
            <a:endParaRPr sz="2400" b="1" i="0" u="none" strike="noStrike" cap="none">
              <a:solidFill>
                <a:schemeClr val="lt1"/>
              </a:solidFill>
              <a:latin typeface="Corbel"/>
              <a:ea typeface="Corbel"/>
              <a:cs typeface="Corbel"/>
              <a:sym typeface="Corbel"/>
            </a:endParaRPr>
          </a:p>
        </p:txBody>
      </p:sp>
      <p:sp>
        <p:nvSpPr>
          <p:cNvPr id="291" name="Google Shape;291;gdfca73cff6_0_0"/>
          <p:cNvSpPr txBox="1"/>
          <p:nvPr/>
        </p:nvSpPr>
        <p:spPr>
          <a:xfrm>
            <a:off x="549175" y="937625"/>
            <a:ext cx="11372100" cy="5143500"/>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1200"/>
              </a:spcBef>
              <a:spcAft>
                <a:spcPts val="0"/>
              </a:spcAft>
              <a:buClr>
                <a:schemeClr val="dk1"/>
              </a:buClr>
              <a:buSzPts val="275"/>
              <a:buFont typeface="Arial"/>
              <a:buNone/>
            </a:pPr>
            <a:r>
              <a:rPr lang="en-IN" sz="1800" b="0" i="0" u="none" strike="noStrike" cap="none" dirty="0">
                <a:solidFill>
                  <a:schemeClr val="dk1"/>
                </a:solidFill>
                <a:latin typeface="Corbel"/>
                <a:ea typeface="Corbel"/>
                <a:cs typeface="Corbel"/>
                <a:sym typeface="Corbel"/>
              </a:rPr>
              <a:t>We are replacing the Prescription module with the new “Dispensation” module for following reasons:</a:t>
            </a:r>
            <a:endParaRPr sz="1800" b="0" i="0" u="none" strike="noStrike" cap="none" dirty="0">
              <a:solidFill>
                <a:schemeClr val="dk1"/>
              </a:solidFill>
              <a:latin typeface="Corbel"/>
              <a:ea typeface="Corbel"/>
              <a:cs typeface="Corbel"/>
              <a:sym typeface="Corbel"/>
            </a:endParaRPr>
          </a:p>
          <a:p>
            <a:pPr marL="901700" marR="0" lvl="2" indent="-444500" algn="l" rtl="0">
              <a:lnSpc>
                <a:spcPct val="130000"/>
              </a:lnSpc>
              <a:spcBef>
                <a:spcPts val="360"/>
              </a:spcBef>
              <a:spcAft>
                <a:spcPts val="0"/>
              </a:spcAft>
              <a:buClr>
                <a:srgbClr val="0099FF"/>
              </a:buClr>
              <a:buSzPts val="1260"/>
              <a:buFont typeface="Arial"/>
              <a:buChar char="►"/>
            </a:pPr>
            <a:r>
              <a:rPr lang="en-IN" sz="1800" b="0" i="0" u="none" strike="noStrike" cap="none" dirty="0">
                <a:solidFill>
                  <a:schemeClr val="dk1"/>
                </a:solidFill>
                <a:latin typeface="Corbel"/>
                <a:ea typeface="Corbel"/>
                <a:cs typeface="Corbel"/>
                <a:sym typeface="Corbel"/>
              </a:rPr>
              <a:t>The fields that were part of the current Prescription module was not always relevant</a:t>
            </a:r>
            <a:endParaRPr sz="1800" b="0" i="0" u="none" strike="noStrike" cap="none" dirty="0">
              <a:solidFill>
                <a:schemeClr val="dk1"/>
              </a:solidFill>
              <a:latin typeface="Corbel"/>
              <a:ea typeface="Corbel"/>
              <a:cs typeface="Corbel"/>
              <a:sym typeface="Corbel"/>
            </a:endParaRPr>
          </a:p>
          <a:p>
            <a:pPr marL="901700" marR="0" lvl="2" indent="-444500" algn="l" rtl="0">
              <a:lnSpc>
                <a:spcPct val="130000"/>
              </a:lnSpc>
              <a:spcBef>
                <a:spcPts val="610"/>
              </a:spcBef>
              <a:spcAft>
                <a:spcPts val="0"/>
              </a:spcAft>
              <a:buClr>
                <a:srgbClr val="0099FF"/>
              </a:buClr>
              <a:buSzPts val="1260"/>
              <a:buFont typeface="Arial"/>
              <a:buChar char="►"/>
            </a:pPr>
            <a:r>
              <a:rPr lang="en-IN" sz="1800" b="0" i="0" u="none" strike="noStrike" cap="none" dirty="0">
                <a:solidFill>
                  <a:schemeClr val="dk1"/>
                </a:solidFill>
                <a:latin typeface="Corbel"/>
                <a:ea typeface="Corbel"/>
                <a:cs typeface="Corbel"/>
                <a:sym typeface="Corbel"/>
              </a:rPr>
              <a:t> No linkage to when Drug Refills were due for patients</a:t>
            </a:r>
            <a:endParaRPr sz="1800" b="0" i="0" u="none" strike="noStrike" cap="none" dirty="0">
              <a:solidFill>
                <a:schemeClr val="dk1"/>
              </a:solidFill>
              <a:latin typeface="Corbel"/>
              <a:ea typeface="Corbel"/>
              <a:cs typeface="Corbel"/>
              <a:sym typeface="Corbel"/>
            </a:endParaRPr>
          </a:p>
          <a:p>
            <a:pPr marL="901700" marR="0" lvl="2" indent="-444500" algn="l" rtl="0">
              <a:lnSpc>
                <a:spcPct val="130000"/>
              </a:lnSpc>
              <a:spcBef>
                <a:spcPts val="610"/>
              </a:spcBef>
              <a:spcAft>
                <a:spcPts val="0"/>
              </a:spcAft>
              <a:buClr>
                <a:srgbClr val="0099FF"/>
              </a:buClr>
              <a:buSzPts val="1260"/>
              <a:buFont typeface="Arial"/>
              <a:buChar char="►"/>
            </a:pPr>
            <a:r>
              <a:rPr lang="en-IN" sz="1800" b="0" i="0" u="none" strike="noStrike" cap="none" dirty="0">
                <a:solidFill>
                  <a:schemeClr val="dk1"/>
                </a:solidFill>
                <a:latin typeface="Corbel"/>
                <a:ea typeface="Corbel"/>
                <a:cs typeface="Corbel"/>
                <a:sym typeface="Corbel"/>
              </a:rPr>
              <a:t> No option to Print and Copy Products from  previous prescriptions</a:t>
            </a:r>
            <a:endParaRPr sz="1800" b="0" i="0" u="none" strike="noStrike" cap="none" dirty="0">
              <a:solidFill>
                <a:schemeClr val="dk1"/>
              </a:solidFill>
              <a:latin typeface="Corbel"/>
              <a:ea typeface="Corbel"/>
              <a:cs typeface="Corbel"/>
              <a:sym typeface="Corbel"/>
            </a:endParaRPr>
          </a:p>
          <a:p>
            <a:pPr marL="901700" marR="0" lvl="2" indent="-444500" algn="l" rtl="0">
              <a:lnSpc>
                <a:spcPct val="130000"/>
              </a:lnSpc>
              <a:spcBef>
                <a:spcPts val="610"/>
              </a:spcBef>
              <a:spcAft>
                <a:spcPts val="0"/>
              </a:spcAft>
              <a:buClr>
                <a:srgbClr val="0099FF"/>
              </a:buClr>
              <a:buSzPts val="1260"/>
              <a:buFont typeface="Arial"/>
              <a:buChar char="►"/>
            </a:pPr>
            <a:r>
              <a:rPr lang="en-IN" sz="1800" b="0" i="0" u="none" strike="noStrike" cap="none" dirty="0">
                <a:solidFill>
                  <a:schemeClr val="dk1"/>
                </a:solidFill>
                <a:latin typeface="Corbel"/>
                <a:ea typeface="Corbel"/>
                <a:cs typeface="Corbel"/>
                <a:sym typeface="Corbel"/>
              </a:rPr>
              <a:t> No differentiation between when the drugs were prescribed, when the drugs were provided and when the dosage starts</a:t>
            </a:r>
            <a:endParaRPr sz="1800" b="0" i="0" u="none" strike="noStrike" cap="none" dirty="0">
              <a:solidFill>
                <a:schemeClr val="dk1"/>
              </a:solidFill>
              <a:latin typeface="Corbel"/>
              <a:ea typeface="Corbel"/>
              <a:cs typeface="Corbel"/>
              <a:sym typeface="Corbel"/>
            </a:endParaRPr>
          </a:p>
          <a:p>
            <a:pPr marL="901700" marR="0" lvl="2" indent="-444500" algn="l" rtl="0">
              <a:lnSpc>
                <a:spcPct val="130000"/>
              </a:lnSpc>
              <a:spcBef>
                <a:spcPts val="610"/>
              </a:spcBef>
              <a:spcAft>
                <a:spcPts val="0"/>
              </a:spcAft>
              <a:buClr>
                <a:srgbClr val="0099FF"/>
              </a:buClr>
              <a:buSzPts val="1260"/>
              <a:buFont typeface="Arial"/>
              <a:buChar char="►"/>
            </a:pPr>
            <a:r>
              <a:rPr lang="en-IN" sz="1800" b="0" i="0" u="none" strike="noStrike" cap="none" dirty="0">
                <a:solidFill>
                  <a:schemeClr val="dk1"/>
                </a:solidFill>
                <a:latin typeface="Corbel"/>
                <a:ea typeface="Corbel"/>
                <a:cs typeface="Corbel"/>
                <a:sym typeface="Corbel"/>
              </a:rPr>
              <a:t>No option to return the drugs issued to patients</a:t>
            </a:r>
            <a:endParaRPr sz="1800" b="0" i="0" u="none" strike="noStrike" cap="none" dirty="0">
              <a:solidFill>
                <a:schemeClr val="dk1"/>
              </a:solidFill>
              <a:latin typeface="Corbel"/>
              <a:ea typeface="Corbel"/>
              <a:cs typeface="Corbel"/>
              <a:sym typeface="Corbel"/>
            </a:endParaRPr>
          </a:p>
          <a:p>
            <a:pPr marL="901700" marR="0" lvl="2" indent="-444500" algn="l" rtl="0">
              <a:lnSpc>
                <a:spcPct val="130000"/>
              </a:lnSpc>
              <a:spcBef>
                <a:spcPts val="610"/>
              </a:spcBef>
              <a:spcAft>
                <a:spcPts val="0"/>
              </a:spcAft>
              <a:buClr>
                <a:srgbClr val="0099FF"/>
              </a:buClr>
              <a:buSzPts val="1260"/>
              <a:buFont typeface="Arial"/>
              <a:buChar char="►"/>
            </a:pPr>
            <a:r>
              <a:rPr lang="en-IN" sz="1800" b="0" i="0" u="none" strike="noStrike" cap="none" dirty="0">
                <a:solidFill>
                  <a:schemeClr val="dk1"/>
                </a:solidFill>
                <a:latin typeface="Corbel"/>
                <a:ea typeface="Corbel"/>
                <a:cs typeface="Corbel"/>
                <a:sym typeface="Corbel"/>
              </a:rPr>
              <a:t>No Linkage between Drugs Prescribed to Adherence</a:t>
            </a:r>
            <a:endParaRPr sz="1800" b="0" i="0" u="none" strike="noStrike" cap="none" dirty="0">
              <a:solidFill>
                <a:schemeClr val="dk1"/>
              </a:solidFill>
              <a:latin typeface="Corbel"/>
              <a:ea typeface="Corbel"/>
              <a:cs typeface="Corbel"/>
              <a:sym typeface="Corbel"/>
            </a:endParaRPr>
          </a:p>
          <a:p>
            <a:pPr marL="0" marR="0" lvl="0" indent="0" algn="l" rtl="0">
              <a:lnSpc>
                <a:spcPct val="130000"/>
              </a:lnSpc>
              <a:spcBef>
                <a:spcPts val="1450"/>
              </a:spcBef>
              <a:spcAft>
                <a:spcPts val="0"/>
              </a:spcAft>
              <a:buClr>
                <a:srgbClr val="000000"/>
              </a:buClr>
              <a:buSzPts val="275"/>
              <a:buFont typeface="Arial"/>
              <a:buNone/>
            </a:pPr>
            <a:r>
              <a:rPr lang="en-IN" sz="1800" b="0" i="0" u="none" strike="noStrike" cap="none" dirty="0">
                <a:solidFill>
                  <a:schemeClr val="dk1"/>
                </a:solidFill>
                <a:latin typeface="Corbel"/>
                <a:ea typeface="Corbel"/>
                <a:cs typeface="Corbel"/>
                <a:sym typeface="Corbel"/>
              </a:rPr>
              <a:t>This module will be available for all patients in the following stages: </a:t>
            </a:r>
            <a:endParaRPr sz="1800" b="0" i="0" u="none" strike="noStrike" cap="none" dirty="0">
              <a:solidFill>
                <a:schemeClr val="dk1"/>
              </a:solidFill>
              <a:latin typeface="Corbel"/>
              <a:ea typeface="Corbel"/>
              <a:cs typeface="Corbel"/>
              <a:sym typeface="Corbel"/>
            </a:endParaRPr>
          </a:p>
          <a:p>
            <a:pPr marL="457200" marR="0" lvl="0" indent="-355600" algn="l" rtl="0">
              <a:lnSpc>
                <a:spcPct val="130000"/>
              </a:lnSpc>
              <a:spcBef>
                <a:spcPts val="1200"/>
              </a:spcBef>
              <a:spcAft>
                <a:spcPts val="0"/>
              </a:spcAft>
              <a:buClr>
                <a:schemeClr val="dk1"/>
              </a:buClr>
              <a:buSzPts val="2000"/>
              <a:buFont typeface="Calibri"/>
              <a:buChar char="●"/>
            </a:pPr>
            <a:r>
              <a:rPr lang="en-IN" sz="1800" b="0" i="0" u="none" strike="noStrike" cap="none" dirty="0">
                <a:solidFill>
                  <a:schemeClr val="dk1"/>
                </a:solidFill>
                <a:latin typeface="Corbel"/>
                <a:ea typeface="Corbel"/>
                <a:cs typeface="Corbel"/>
                <a:sym typeface="Corbel"/>
              </a:rPr>
              <a:t>On Treatment  </a:t>
            </a:r>
            <a:endParaRPr sz="1800" b="0" i="0" u="none" strike="noStrike" cap="none" dirty="0">
              <a:solidFill>
                <a:schemeClr val="dk1"/>
              </a:solidFill>
              <a:latin typeface="Corbel"/>
              <a:ea typeface="Corbel"/>
              <a:cs typeface="Corbel"/>
              <a:sym typeface="Corbel"/>
            </a:endParaRPr>
          </a:p>
          <a:p>
            <a:pPr marL="457200" marR="0" lvl="0" indent="-355600" algn="l" rtl="0">
              <a:lnSpc>
                <a:spcPct val="130000"/>
              </a:lnSpc>
              <a:spcBef>
                <a:spcPts val="0"/>
              </a:spcBef>
              <a:spcAft>
                <a:spcPts val="0"/>
              </a:spcAft>
              <a:buClr>
                <a:schemeClr val="dk1"/>
              </a:buClr>
              <a:buSzPts val="2000"/>
              <a:buFont typeface="Calibri"/>
              <a:buChar char="●"/>
            </a:pPr>
            <a:r>
              <a:rPr lang="en-IN" sz="1800" b="0" i="0" u="none" strike="noStrike" cap="none" dirty="0">
                <a:solidFill>
                  <a:schemeClr val="dk1"/>
                </a:solidFill>
                <a:latin typeface="Corbel"/>
                <a:ea typeface="Corbel"/>
                <a:cs typeface="Corbel"/>
                <a:sym typeface="Corbel"/>
              </a:rPr>
              <a:t>Outcome Assigned </a:t>
            </a:r>
            <a:endParaRPr sz="1800" b="0" i="0" u="none" strike="noStrike" cap="none" dirty="0">
              <a:solidFill>
                <a:schemeClr val="dk1"/>
              </a:solidFill>
              <a:latin typeface="Corbel"/>
              <a:ea typeface="Corbel"/>
              <a:cs typeface="Corbel"/>
              <a:sym typeface="Corbel"/>
            </a:endParaRPr>
          </a:p>
          <a:p>
            <a:pPr marL="0" marR="0" lvl="0" indent="0" algn="l" rtl="0">
              <a:lnSpc>
                <a:spcPct val="130000"/>
              </a:lnSpc>
              <a:spcBef>
                <a:spcPts val="1200"/>
              </a:spcBef>
              <a:spcAft>
                <a:spcPts val="0"/>
              </a:spcAft>
              <a:buClr>
                <a:srgbClr val="000000"/>
              </a:buClr>
              <a:buSzPts val="275"/>
              <a:buFont typeface="Arial"/>
              <a:buNone/>
            </a:pPr>
            <a:endParaRPr sz="1800" b="0" i="0" u="none" strike="noStrike" cap="none" dirty="0">
              <a:solidFill>
                <a:schemeClr val="dk1"/>
              </a:solidFill>
              <a:latin typeface="Corbel"/>
              <a:ea typeface="Corbel"/>
              <a:cs typeface="Corbel"/>
              <a:sym typeface="Corbel"/>
            </a:endParaRPr>
          </a:p>
          <a:p>
            <a:pPr marL="457200" marR="0" lvl="0" indent="-228600" algn="l" rtl="0">
              <a:lnSpc>
                <a:spcPct val="95000"/>
              </a:lnSpc>
              <a:spcBef>
                <a:spcPts val="1200"/>
              </a:spcBef>
              <a:spcAft>
                <a:spcPts val="0"/>
              </a:spcAft>
              <a:buClr>
                <a:srgbClr val="000000"/>
              </a:buClr>
              <a:buSzPts val="275"/>
              <a:buFont typeface="Arial"/>
              <a:buNone/>
            </a:pPr>
            <a:endParaRPr sz="1800" b="0" i="0" u="none" strike="noStrike" cap="none" dirty="0">
              <a:solidFill>
                <a:schemeClr val="dk1"/>
              </a:solidFill>
              <a:latin typeface="Corbel"/>
              <a:ea typeface="Corbel"/>
              <a:cs typeface="Corbel"/>
              <a:sym typeface="Corbel"/>
            </a:endParaRPr>
          </a:p>
          <a:p>
            <a:pPr marL="0" marR="0" lvl="0" indent="0" algn="l" rtl="0">
              <a:lnSpc>
                <a:spcPct val="95000"/>
              </a:lnSpc>
              <a:spcBef>
                <a:spcPts val="1200"/>
              </a:spcBef>
              <a:spcAft>
                <a:spcPts val="0"/>
              </a:spcAft>
              <a:buClr>
                <a:srgbClr val="000000"/>
              </a:buClr>
              <a:buSzPts val="275"/>
              <a:buFont typeface="Arial"/>
              <a:buNone/>
            </a:pPr>
            <a:endParaRPr sz="1800" b="0" i="0" u="none" strike="noStrike" cap="none" dirty="0">
              <a:solidFill>
                <a:srgbClr val="595959"/>
              </a:solidFill>
              <a:latin typeface="Corbel"/>
              <a:ea typeface="Corbel"/>
              <a:cs typeface="Corbel"/>
              <a:sym typeface="Corbel"/>
            </a:endParaRPr>
          </a:p>
          <a:p>
            <a:pPr marL="444500" marR="0" lvl="1" indent="-317500" algn="l" rtl="0">
              <a:lnSpc>
                <a:spcPct val="110000"/>
              </a:lnSpc>
              <a:spcBef>
                <a:spcPts val="1200"/>
              </a:spcBef>
              <a:spcAft>
                <a:spcPts val="0"/>
              </a:spcAft>
              <a:buClr>
                <a:srgbClr val="000000"/>
              </a:buClr>
              <a:buSzPts val="2000"/>
              <a:buFont typeface="Calibri"/>
              <a:buNone/>
            </a:pPr>
            <a:endParaRPr sz="1800" b="0" i="0" u="none" strike="noStrike" cap="none" dirty="0">
              <a:solidFill>
                <a:srgbClr val="000000"/>
              </a:solidFill>
              <a:latin typeface="Corbel"/>
              <a:ea typeface="Corbel"/>
              <a:cs typeface="Corbel"/>
              <a:sym typeface="Corbel"/>
            </a:endParaRPr>
          </a:p>
        </p:txBody>
      </p:sp>
      <p:pic>
        <p:nvPicPr>
          <p:cNvPr id="3" name="Picture 2">
            <a:extLst>
              <a:ext uri="{FF2B5EF4-FFF2-40B4-BE49-F238E27FC236}">
                <a16:creationId xmlns:a16="http://schemas.microsoft.com/office/drawing/2014/main" id="{9E7FFF52-5887-BD7E-9600-2AD14141CEC9}"/>
              </a:ext>
            </a:extLst>
          </p:cNvPr>
          <p:cNvPicPr>
            <a:picLocks noChangeAspect="1"/>
          </p:cNvPicPr>
          <p:nvPr/>
        </p:nvPicPr>
        <p:blipFill>
          <a:blip r:embed="rId3"/>
          <a:stretch>
            <a:fillRect/>
          </a:stretch>
        </p:blipFill>
        <p:spPr>
          <a:xfrm>
            <a:off x="166542" y="100012"/>
            <a:ext cx="2086266" cy="55252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gdfca73cff6_0_0"/>
          <p:cNvSpPr txBox="1"/>
          <p:nvPr/>
        </p:nvSpPr>
        <p:spPr>
          <a:xfrm>
            <a:off x="2653750" y="0"/>
            <a:ext cx="953825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400"/>
              <a:buFont typeface="Arial"/>
              <a:buNone/>
            </a:pPr>
            <a:r>
              <a:rPr lang="en-US" sz="2800" b="1" dirty="0">
                <a:solidFill>
                  <a:schemeClr val="lt1"/>
                </a:solidFill>
                <a:latin typeface="Corbel"/>
                <a:ea typeface="Corbel"/>
                <a:cs typeface="Corbel"/>
                <a:sym typeface="Corbel"/>
              </a:rPr>
              <a:t>Workflow for Add Dispensation</a:t>
            </a:r>
            <a:endParaRPr sz="2400" b="1" i="0" u="none" strike="noStrike" cap="none" dirty="0">
              <a:solidFill>
                <a:schemeClr val="lt1"/>
              </a:solidFill>
              <a:latin typeface="Corbel"/>
              <a:ea typeface="Corbel"/>
              <a:cs typeface="Corbel"/>
              <a:sym typeface="Corbel"/>
            </a:endParaRPr>
          </a:p>
        </p:txBody>
      </p:sp>
      <p:sp>
        <p:nvSpPr>
          <p:cNvPr id="291" name="Google Shape;291;gdfca73cff6_0_0"/>
          <p:cNvSpPr txBox="1"/>
          <p:nvPr/>
        </p:nvSpPr>
        <p:spPr>
          <a:xfrm>
            <a:off x="549175" y="937625"/>
            <a:ext cx="11372100" cy="5143500"/>
          </a:xfrm>
          <a:prstGeom prst="rect">
            <a:avLst/>
          </a:prstGeom>
          <a:noFill/>
          <a:ln>
            <a:noFill/>
          </a:ln>
        </p:spPr>
        <p:txBody>
          <a:bodyPr spcFirstLastPara="1" wrap="square" lIns="91425" tIns="45700" rIns="91425" bIns="45700" anchor="t" anchorCtr="0">
            <a:noAutofit/>
          </a:bodyPr>
          <a:lstStyle/>
          <a:p>
            <a:pPr marL="444500" marR="0" lvl="1" indent="-317500" algn="l" rtl="0">
              <a:lnSpc>
                <a:spcPct val="110000"/>
              </a:lnSpc>
              <a:spcBef>
                <a:spcPts val="1200"/>
              </a:spcBef>
              <a:spcAft>
                <a:spcPts val="0"/>
              </a:spcAft>
              <a:buClr>
                <a:srgbClr val="000000"/>
              </a:buClr>
              <a:buSzPts val="2000"/>
              <a:buFont typeface="Calibri"/>
              <a:buNone/>
            </a:pPr>
            <a:endParaRPr sz="1800" b="0" i="0" u="none" strike="noStrike" cap="none" dirty="0">
              <a:solidFill>
                <a:srgbClr val="000000"/>
              </a:solidFill>
              <a:latin typeface="Corbel"/>
              <a:ea typeface="Corbel"/>
              <a:cs typeface="Corbel"/>
              <a:sym typeface="Corbel"/>
            </a:endParaRPr>
          </a:p>
        </p:txBody>
      </p:sp>
      <p:pic>
        <p:nvPicPr>
          <p:cNvPr id="3" name="Picture 2">
            <a:extLst>
              <a:ext uri="{FF2B5EF4-FFF2-40B4-BE49-F238E27FC236}">
                <a16:creationId xmlns:a16="http://schemas.microsoft.com/office/drawing/2014/main" id="{D34CAEEE-DA7B-B034-0FDA-7DB6D0710FD5}"/>
              </a:ext>
            </a:extLst>
          </p:cNvPr>
          <p:cNvPicPr>
            <a:picLocks noChangeAspect="1"/>
          </p:cNvPicPr>
          <p:nvPr/>
        </p:nvPicPr>
        <p:blipFill>
          <a:blip r:embed="rId3"/>
          <a:stretch>
            <a:fillRect/>
          </a:stretch>
        </p:blipFill>
        <p:spPr>
          <a:xfrm>
            <a:off x="329761" y="1485900"/>
            <a:ext cx="11591513" cy="4229100"/>
          </a:xfrm>
          <a:prstGeom prst="rect">
            <a:avLst/>
          </a:prstGeom>
        </p:spPr>
      </p:pic>
      <p:pic>
        <p:nvPicPr>
          <p:cNvPr id="2" name="Picture 1">
            <a:extLst>
              <a:ext uri="{FF2B5EF4-FFF2-40B4-BE49-F238E27FC236}">
                <a16:creationId xmlns:a16="http://schemas.microsoft.com/office/drawing/2014/main" id="{530E9208-6972-40CA-C6F3-F3506312D67A}"/>
              </a:ext>
            </a:extLst>
          </p:cNvPr>
          <p:cNvPicPr>
            <a:picLocks noChangeAspect="1"/>
          </p:cNvPicPr>
          <p:nvPr/>
        </p:nvPicPr>
        <p:blipFill>
          <a:blip r:embed="rId4"/>
          <a:stretch>
            <a:fillRect/>
          </a:stretch>
        </p:blipFill>
        <p:spPr>
          <a:xfrm>
            <a:off x="166542" y="100012"/>
            <a:ext cx="2086266" cy="552527"/>
          </a:xfrm>
          <a:prstGeom prst="rect">
            <a:avLst/>
          </a:prstGeom>
        </p:spPr>
      </p:pic>
    </p:spTree>
    <p:extLst>
      <p:ext uri="{BB962C8B-B14F-4D97-AF65-F5344CB8AC3E}">
        <p14:creationId xmlns:p14="http://schemas.microsoft.com/office/powerpoint/2010/main" val="1935096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gdfca73cff6_0_0"/>
          <p:cNvSpPr txBox="1"/>
          <p:nvPr/>
        </p:nvSpPr>
        <p:spPr>
          <a:xfrm>
            <a:off x="2653750" y="0"/>
            <a:ext cx="953825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400"/>
              <a:buFont typeface="Arial"/>
              <a:buNone/>
            </a:pPr>
            <a:r>
              <a:rPr lang="en-US" sz="2800" b="1" dirty="0">
                <a:solidFill>
                  <a:schemeClr val="lt1"/>
                </a:solidFill>
                <a:latin typeface="Corbel"/>
                <a:ea typeface="Corbel"/>
                <a:cs typeface="Corbel"/>
                <a:sym typeface="Corbel"/>
              </a:rPr>
              <a:t>Workflow for Return Dispensation</a:t>
            </a:r>
            <a:endParaRPr sz="2400" b="1" i="0" u="none" strike="noStrike" cap="none" dirty="0">
              <a:solidFill>
                <a:schemeClr val="lt1"/>
              </a:solidFill>
              <a:latin typeface="Corbel"/>
              <a:ea typeface="Corbel"/>
              <a:cs typeface="Corbel"/>
              <a:sym typeface="Corbel"/>
            </a:endParaRPr>
          </a:p>
        </p:txBody>
      </p:sp>
      <p:sp>
        <p:nvSpPr>
          <p:cNvPr id="291" name="Google Shape;291;gdfca73cff6_0_0"/>
          <p:cNvSpPr txBox="1"/>
          <p:nvPr/>
        </p:nvSpPr>
        <p:spPr>
          <a:xfrm>
            <a:off x="549175" y="951912"/>
            <a:ext cx="11372100" cy="5143500"/>
          </a:xfrm>
          <a:prstGeom prst="rect">
            <a:avLst/>
          </a:prstGeom>
          <a:noFill/>
          <a:ln>
            <a:noFill/>
          </a:ln>
        </p:spPr>
        <p:txBody>
          <a:bodyPr spcFirstLastPara="1" wrap="square" lIns="91425" tIns="45700" rIns="91425" bIns="45700" anchor="t" anchorCtr="0">
            <a:noAutofit/>
          </a:bodyPr>
          <a:lstStyle/>
          <a:p>
            <a:pPr marL="444500" marR="0" lvl="1" indent="-317500" algn="l" rtl="0">
              <a:lnSpc>
                <a:spcPct val="110000"/>
              </a:lnSpc>
              <a:spcBef>
                <a:spcPts val="1200"/>
              </a:spcBef>
              <a:spcAft>
                <a:spcPts val="0"/>
              </a:spcAft>
              <a:buClr>
                <a:srgbClr val="000000"/>
              </a:buClr>
              <a:buSzPts val="2000"/>
              <a:buFont typeface="Calibri"/>
              <a:buNone/>
            </a:pPr>
            <a:endParaRPr sz="1800" b="0" i="0" u="none" strike="noStrike" cap="none" dirty="0">
              <a:solidFill>
                <a:srgbClr val="000000"/>
              </a:solidFill>
              <a:latin typeface="Corbel"/>
              <a:ea typeface="Corbel"/>
              <a:cs typeface="Corbel"/>
              <a:sym typeface="Corbel"/>
            </a:endParaRPr>
          </a:p>
        </p:txBody>
      </p:sp>
      <p:pic>
        <p:nvPicPr>
          <p:cNvPr id="3" name="Picture 2">
            <a:extLst>
              <a:ext uri="{FF2B5EF4-FFF2-40B4-BE49-F238E27FC236}">
                <a16:creationId xmlns:a16="http://schemas.microsoft.com/office/drawing/2014/main" id="{6C9A7C11-D089-72AF-8AAA-4361A0D31F81}"/>
              </a:ext>
            </a:extLst>
          </p:cNvPr>
          <p:cNvPicPr>
            <a:picLocks noChangeAspect="1"/>
          </p:cNvPicPr>
          <p:nvPr/>
        </p:nvPicPr>
        <p:blipFill>
          <a:blip r:embed="rId3"/>
          <a:stretch>
            <a:fillRect/>
          </a:stretch>
        </p:blipFill>
        <p:spPr>
          <a:xfrm>
            <a:off x="202182" y="1057275"/>
            <a:ext cx="11787636" cy="4629150"/>
          </a:xfrm>
          <a:prstGeom prst="rect">
            <a:avLst/>
          </a:prstGeom>
        </p:spPr>
      </p:pic>
      <p:pic>
        <p:nvPicPr>
          <p:cNvPr id="2" name="Picture 1">
            <a:extLst>
              <a:ext uri="{FF2B5EF4-FFF2-40B4-BE49-F238E27FC236}">
                <a16:creationId xmlns:a16="http://schemas.microsoft.com/office/drawing/2014/main" id="{68F6D5C6-5EC1-FEE4-7380-E46E2D167125}"/>
              </a:ext>
            </a:extLst>
          </p:cNvPr>
          <p:cNvPicPr>
            <a:picLocks noChangeAspect="1"/>
          </p:cNvPicPr>
          <p:nvPr/>
        </p:nvPicPr>
        <p:blipFill>
          <a:blip r:embed="rId4"/>
          <a:stretch>
            <a:fillRect/>
          </a:stretch>
        </p:blipFill>
        <p:spPr>
          <a:xfrm>
            <a:off x="166542" y="100012"/>
            <a:ext cx="2086266" cy="552527"/>
          </a:xfrm>
          <a:prstGeom prst="rect">
            <a:avLst/>
          </a:prstGeom>
        </p:spPr>
      </p:pic>
    </p:spTree>
    <p:extLst>
      <p:ext uri="{BB962C8B-B14F-4D97-AF65-F5344CB8AC3E}">
        <p14:creationId xmlns:p14="http://schemas.microsoft.com/office/powerpoint/2010/main" val="3439716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Google Shape;296;p43"/>
          <p:cNvPicPr preferRelativeResize="0"/>
          <p:nvPr/>
        </p:nvPicPr>
        <p:blipFill rotWithShape="1">
          <a:blip r:embed="rId3">
            <a:alphaModFix/>
          </a:blip>
          <a:srcRect/>
          <a:stretch/>
        </p:blipFill>
        <p:spPr>
          <a:xfrm>
            <a:off x="382987" y="2011680"/>
            <a:ext cx="11426025" cy="4529796"/>
          </a:xfrm>
          <a:prstGeom prst="rect">
            <a:avLst/>
          </a:prstGeom>
          <a:noFill/>
          <a:ln w="12700" cap="flat" cmpd="sng">
            <a:solidFill>
              <a:srgbClr val="0C0C0C"/>
            </a:solidFill>
            <a:prstDash val="solid"/>
            <a:round/>
            <a:headEnd type="none" w="sm" len="sm"/>
            <a:tailEnd type="none" w="sm" len="sm"/>
          </a:ln>
        </p:spPr>
      </p:pic>
      <p:sp>
        <p:nvSpPr>
          <p:cNvPr id="297" name="Google Shape;297;p43"/>
          <p:cNvSpPr txBox="1"/>
          <p:nvPr/>
        </p:nvSpPr>
        <p:spPr>
          <a:xfrm>
            <a:off x="2546252" y="17948"/>
            <a:ext cx="719593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400"/>
              <a:buFont typeface="Arial"/>
              <a:buNone/>
            </a:pPr>
            <a:r>
              <a:rPr lang="en-IN" sz="2800" b="1" i="0" u="none" strike="noStrike" cap="none">
                <a:solidFill>
                  <a:schemeClr val="lt1"/>
                </a:solidFill>
                <a:latin typeface="Corbel"/>
                <a:ea typeface="Corbel"/>
                <a:cs typeface="Corbel"/>
                <a:sym typeface="Corbel"/>
              </a:rPr>
              <a:t>How to navigate to Dispensation Module  </a:t>
            </a:r>
            <a:endParaRPr sz="2800" b="1" i="0" u="none" strike="noStrike" cap="none">
              <a:solidFill>
                <a:schemeClr val="lt1"/>
              </a:solidFill>
              <a:latin typeface="Corbel"/>
              <a:ea typeface="Corbel"/>
              <a:cs typeface="Corbel"/>
              <a:sym typeface="Corbel"/>
            </a:endParaRPr>
          </a:p>
        </p:txBody>
      </p:sp>
      <p:sp>
        <p:nvSpPr>
          <p:cNvPr id="298" name="Google Shape;298;p43"/>
          <p:cNvSpPr/>
          <p:nvPr/>
        </p:nvSpPr>
        <p:spPr>
          <a:xfrm>
            <a:off x="2532185" y="3013132"/>
            <a:ext cx="2792987" cy="495300"/>
          </a:xfrm>
          <a:prstGeom prst="wedgeRectCallout">
            <a:avLst>
              <a:gd name="adj1" fmla="val -53619"/>
              <a:gd name="adj2" fmla="val 198280"/>
            </a:avLst>
          </a:prstGeom>
          <a:solidFill>
            <a:schemeClr val="lt1"/>
          </a:solid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IN" sz="1400" b="0" i="0" u="none" strike="noStrike" cap="none">
                <a:solidFill>
                  <a:srgbClr val="000000"/>
                </a:solidFill>
                <a:latin typeface="Corbel"/>
                <a:ea typeface="Corbel"/>
                <a:cs typeface="Corbel"/>
                <a:sym typeface="Corbel"/>
              </a:rPr>
              <a:t>Click here for Dispensation Module </a:t>
            </a:r>
            <a:endParaRPr sz="1400" b="0" i="0" u="none" strike="noStrike" cap="none">
              <a:solidFill>
                <a:srgbClr val="000000"/>
              </a:solidFill>
              <a:latin typeface="Corbel"/>
              <a:ea typeface="Corbel"/>
              <a:cs typeface="Corbel"/>
              <a:sym typeface="Corbel"/>
            </a:endParaRPr>
          </a:p>
        </p:txBody>
      </p:sp>
      <p:sp>
        <p:nvSpPr>
          <p:cNvPr id="299" name="Google Shape;299;p43"/>
          <p:cNvSpPr/>
          <p:nvPr/>
        </p:nvSpPr>
        <p:spPr>
          <a:xfrm>
            <a:off x="397054" y="4429604"/>
            <a:ext cx="2149198" cy="598980"/>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00" name="Google Shape;300;p43"/>
          <p:cNvSpPr/>
          <p:nvPr/>
        </p:nvSpPr>
        <p:spPr>
          <a:xfrm>
            <a:off x="584306" y="910933"/>
            <a:ext cx="1548000" cy="766490"/>
          </a:xfrm>
          <a:prstGeom prst="rect">
            <a:avLst/>
          </a:prstGeom>
          <a:solidFill>
            <a:schemeClr val="lt1"/>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7A10"/>
              </a:buClr>
              <a:buSzPts val="1400"/>
              <a:buFont typeface="Arial"/>
              <a:buNone/>
            </a:pPr>
            <a:r>
              <a:rPr lang="en-IN" sz="1400" b="1" i="0" u="none" strike="noStrike" cap="none">
                <a:solidFill>
                  <a:srgbClr val="FE7A10"/>
                </a:solidFill>
                <a:latin typeface="Corbel"/>
                <a:ea typeface="Corbel"/>
                <a:cs typeface="Corbel"/>
                <a:sym typeface="Corbel"/>
              </a:rPr>
              <a:t>Click on ‘Add Dispensation’ Button</a:t>
            </a:r>
            <a:endParaRPr/>
          </a:p>
        </p:txBody>
      </p:sp>
      <p:sp>
        <p:nvSpPr>
          <p:cNvPr id="301" name="Google Shape;301;p43"/>
          <p:cNvSpPr/>
          <p:nvPr/>
        </p:nvSpPr>
        <p:spPr>
          <a:xfrm>
            <a:off x="916271" y="649412"/>
            <a:ext cx="792000" cy="3123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IN" sz="1600" b="1" i="0" u="none" strike="noStrike" cap="none">
                <a:solidFill>
                  <a:srgbClr val="000546"/>
                </a:solidFill>
                <a:latin typeface="Corbel"/>
                <a:ea typeface="Corbel"/>
                <a:cs typeface="Corbel"/>
                <a:sym typeface="Corbel"/>
              </a:rPr>
              <a:t>Step 1</a:t>
            </a:r>
            <a:endParaRPr/>
          </a:p>
        </p:txBody>
      </p:sp>
      <p:pic>
        <p:nvPicPr>
          <p:cNvPr id="2" name="Picture 1">
            <a:extLst>
              <a:ext uri="{FF2B5EF4-FFF2-40B4-BE49-F238E27FC236}">
                <a16:creationId xmlns:a16="http://schemas.microsoft.com/office/drawing/2014/main" id="{D8666C81-211D-76BC-93A8-E33BE10781A0}"/>
              </a:ext>
            </a:extLst>
          </p:cNvPr>
          <p:cNvPicPr>
            <a:picLocks noChangeAspect="1"/>
          </p:cNvPicPr>
          <p:nvPr/>
        </p:nvPicPr>
        <p:blipFill>
          <a:blip r:embed="rId4"/>
          <a:stretch>
            <a:fillRect/>
          </a:stretch>
        </p:blipFill>
        <p:spPr>
          <a:xfrm>
            <a:off x="166542" y="100012"/>
            <a:ext cx="2086266" cy="552527"/>
          </a:xfrm>
          <a:prstGeom prst="rect">
            <a:avLst/>
          </a:prstGeom>
        </p:spPr>
      </p:pic>
      <p:pic>
        <p:nvPicPr>
          <p:cNvPr id="5" name="Picture 4">
            <a:extLst>
              <a:ext uri="{FF2B5EF4-FFF2-40B4-BE49-F238E27FC236}">
                <a16:creationId xmlns:a16="http://schemas.microsoft.com/office/drawing/2014/main" id="{23853997-4083-CC67-8FDA-9D1928DCA951}"/>
              </a:ext>
            </a:extLst>
          </p:cNvPr>
          <p:cNvPicPr>
            <a:picLocks noChangeAspect="1"/>
          </p:cNvPicPr>
          <p:nvPr/>
        </p:nvPicPr>
        <p:blipFill>
          <a:blip r:embed="rId5"/>
          <a:stretch>
            <a:fillRect/>
          </a:stretch>
        </p:blipFill>
        <p:spPr>
          <a:xfrm>
            <a:off x="540500" y="2134377"/>
            <a:ext cx="1402599" cy="8198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96"/>
                                        </p:tgtEl>
                                        <p:attrNameLst>
                                          <p:attrName>style.visibility</p:attrName>
                                        </p:attrNameLst>
                                      </p:cBhvr>
                                      <p:to>
                                        <p:strVal val="visible"/>
                                      </p:to>
                                    </p:set>
                                    <p:anim calcmode="lin" valueType="num">
                                      <p:cBhvr additive="base">
                                        <p:cTn id="7" dur="1000"/>
                                        <p:tgtEl>
                                          <p:spTgt spid="296"/>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8"/>
                                        </p:tgtEl>
                                        <p:attrNameLst>
                                          <p:attrName>style.visibility</p:attrName>
                                        </p:attrNameLst>
                                      </p:cBhvr>
                                      <p:to>
                                        <p:strVal val="visible"/>
                                      </p:to>
                                    </p:set>
                                    <p:animEffect transition="in" filter="fade">
                                      <p:cBhvr>
                                        <p:cTn id="12" dur="1000"/>
                                        <p:tgtEl>
                                          <p:spTgt spid="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1"/>
          <p:cNvSpPr txBox="1"/>
          <p:nvPr/>
        </p:nvSpPr>
        <p:spPr>
          <a:xfrm>
            <a:off x="2569342" y="6957"/>
            <a:ext cx="719593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400"/>
              <a:buFont typeface="Arial"/>
              <a:buNone/>
            </a:pPr>
            <a:r>
              <a:rPr lang="en-IN" sz="2800" b="1" i="0" u="none" strike="noStrike" cap="none">
                <a:solidFill>
                  <a:schemeClr val="lt1"/>
                </a:solidFill>
                <a:latin typeface="Corbel"/>
                <a:ea typeface="Corbel"/>
                <a:cs typeface="Corbel"/>
                <a:sym typeface="Corbel"/>
              </a:rPr>
              <a:t>How to navigate to Dispensation Module  </a:t>
            </a:r>
            <a:endParaRPr sz="2800" b="1" i="0" u="none" strike="noStrike" cap="none">
              <a:solidFill>
                <a:schemeClr val="lt1"/>
              </a:solidFill>
              <a:latin typeface="Corbel"/>
              <a:ea typeface="Corbel"/>
              <a:cs typeface="Corbel"/>
              <a:sym typeface="Corbel"/>
            </a:endParaRPr>
          </a:p>
        </p:txBody>
      </p:sp>
      <p:sp>
        <p:nvSpPr>
          <p:cNvPr id="307" name="Google Shape;307;p1"/>
          <p:cNvSpPr/>
          <p:nvPr/>
        </p:nvSpPr>
        <p:spPr>
          <a:xfrm>
            <a:off x="584306" y="910933"/>
            <a:ext cx="1548000" cy="766490"/>
          </a:xfrm>
          <a:prstGeom prst="rect">
            <a:avLst/>
          </a:prstGeom>
          <a:solidFill>
            <a:schemeClr val="lt1"/>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7A10"/>
              </a:buClr>
              <a:buSzPts val="1400"/>
              <a:buFont typeface="Arial"/>
              <a:buNone/>
            </a:pPr>
            <a:r>
              <a:rPr lang="en-IN" sz="1400" b="1" i="0" u="none" strike="noStrike" cap="none">
                <a:solidFill>
                  <a:srgbClr val="FE7A10"/>
                </a:solidFill>
                <a:latin typeface="Corbel"/>
                <a:ea typeface="Corbel"/>
                <a:cs typeface="Corbel"/>
                <a:sym typeface="Corbel"/>
              </a:rPr>
              <a:t>Click on ‘Add Dispensation’ Button</a:t>
            </a:r>
            <a:endParaRPr/>
          </a:p>
        </p:txBody>
      </p:sp>
      <p:sp>
        <p:nvSpPr>
          <p:cNvPr id="308" name="Google Shape;308;p1"/>
          <p:cNvSpPr/>
          <p:nvPr/>
        </p:nvSpPr>
        <p:spPr>
          <a:xfrm>
            <a:off x="916271" y="649412"/>
            <a:ext cx="792000" cy="3123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IN" sz="1600" b="1" i="0" u="none" strike="noStrike" cap="none">
                <a:solidFill>
                  <a:srgbClr val="000546"/>
                </a:solidFill>
                <a:latin typeface="Corbel"/>
                <a:ea typeface="Corbel"/>
                <a:cs typeface="Corbel"/>
                <a:sym typeface="Corbel"/>
              </a:rPr>
              <a:t>Step 1</a:t>
            </a:r>
            <a:endParaRPr/>
          </a:p>
        </p:txBody>
      </p:sp>
      <p:pic>
        <p:nvPicPr>
          <p:cNvPr id="309" name="Google Shape;309;p1"/>
          <p:cNvPicPr preferRelativeResize="0"/>
          <p:nvPr/>
        </p:nvPicPr>
        <p:blipFill rotWithShape="1">
          <a:blip r:embed="rId3">
            <a:alphaModFix/>
          </a:blip>
          <a:srcRect/>
          <a:stretch/>
        </p:blipFill>
        <p:spPr>
          <a:xfrm>
            <a:off x="226953" y="2234108"/>
            <a:ext cx="11426025" cy="3974480"/>
          </a:xfrm>
          <a:prstGeom prst="rect">
            <a:avLst/>
          </a:prstGeom>
          <a:noFill/>
          <a:ln w="12700" cap="flat" cmpd="sng">
            <a:solidFill>
              <a:srgbClr val="0C0C0C"/>
            </a:solidFill>
            <a:prstDash val="solid"/>
            <a:round/>
            <a:headEnd type="none" w="sm" len="sm"/>
            <a:tailEnd type="none" w="sm" len="sm"/>
          </a:ln>
        </p:spPr>
      </p:pic>
      <p:sp>
        <p:nvSpPr>
          <p:cNvPr id="310" name="Google Shape;310;p1"/>
          <p:cNvSpPr/>
          <p:nvPr/>
        </p:nvSpPr>
        <p:spPr>
          <a:xfrm>
            <a:off x="2197570" y="3543759"/>
            <a:ext cx="2107926" cy="776288"/>
          </a:xfrm>
          <a:prstGeom prst="wedgeRectCallout">
            <a:avLst>
              <a:gd name="adj1" fmla="val 54989"/>
              <a:gd name="adj2" fmla="val 73511"/>
            </a:avLst>
          </a:prstGeom>
          <a:solidFill>
            <a:schemeClr val="lt1"/>
          </a:solid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IN" sz="1400" b="0" i="0" u="none" strike="noStrike" cap="none">
                <a:solidFill>
                  <a:srgbClr val="000000"/>
                </a:solidFill>
                <a:latin typeface="Corbel"/>
                <a:ea typeface="Corbel"/>
                <a:cs typeface="Corbel"/>
                <a:sym typeface="Corbel"/>
              </a:rPr>
              <a:t>Enter the Episode ID to initiate the search on any Patient’s details</a:t>
            </a:r>
            <a:endParaRPr sz="1400" b="0" i="0" u="none" strike="noStrike" cap="none">
              <a:solidFill>
                <a:srgbClr val="000000"/>
              </a:solidFill>
              <a:latin typeface="Corbel"/>
              <a:ea typeface="Corbel"/>
              <a:cs typeface="Corbel"/>
              <a:sym typeface="Corbel"/>
            </a:endParaRPr>
          </a:p>
        </p:txBody>
      </p:sp>
      <p:sp>
        <p:nvSpPr>
          <p:cNvPr id="311" name="Google Shape;311;p1"/>
          <p:cNvSpPr/>
          <p:nvPr/>
        </p:nvSpPr>
        <p:spPr>
          <a:xfrm>
            <a:off x="7886506" y="3319975"/>
            <a:ext cx="1414774" cy="885313"/>
          </a:xfrm>
          <a:prstGeom prst="wedgeRectCallout">
            <a:avLst>
              <a:gd name="adj1" fmla="val 58234"/>
              <a:gd name="adj2" fmla="val 81849"/>
            </a:avLst>
          </a:prstGeom>
          <a:solidFill>
            <a:schemeClr val="lt1"/>
          </a:solid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IN" sz="1400" b="0" i="0" u="none" strike="noStrike" cap="none">
                <a:solidFill>
                  <a:srgbClr val="000000"/>
                </a:solidFill>
                <a:latin typeface="Corbel"/>
                <a:ea typeface="Corbel"/>
                <a:cs typeface="Corbel"/>
                <a:sym typeface="Corbel"/>
              </a:rPr>
              <a:t>Search can also be initiated with the Dispensation ID</a:t>
            </a:r>
            <a:endParaRPr sz="1400" b="0" i="0" u="none" strike="noStrike" cap="none">
              <a:solidFill>
                <a:srgbClr val="000000"/>
              </a:solidFill>
              <a:latin typeface="Corbel"/>
              <a:ea typeface="Corbel"/>
              <a:cs typeface="Corbel"/>
              <a:sym typeface="Corbel"/>
            </a:endParaRPr>
          </a:p>
        </p:txBody>
      </p:sp>
      <p:sp>
        <p:nvSpPr>
          <p:cNvPr id="312" name="Google Shape;312;p1"/>
          <p:cNvSpPr/>
          <p:nvPr/>
        </p:nvSpPr>
        <p:spPr>
          <a:xfrm flipH="1">
            <a:off x="4305496" y="5981815"/>
            <a:ext cx="1634470" cy="523220"/>
          </a:xfrm>
          <a:prstGeom prst="wedgeRectCallout">
            <a:avLst>
              <a:gd name="adj1" fmla="val 82344"/>
              <a:gd name="adj2" fmla="val -89619"/>
            </a:avLst>
          </a:prstGeom>
          <a:noFill/>
          <a:ln w="28575" cap="flat" cmpd="sng">
            <a:solidFill>
              <a:srgbClr val="FE7A1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IN" sz="1400" b="0" i="0" u="none" strike="noStrike" cap="none">
                <a:solidFill>
                  <a:srgbClr val="000000"/>
                </a:solidFill>
                <a:latin typeface="Corbel"/>
                <a:ea typeface="Corbel"/>
                <a:cs typeface="Corbel"/>
                <a:sym typeface="Corbel"/>
              </a:rPr>
              <a:t>Click here to </a:t>
            </a:r>
            <a:endParaRPr sz="1400" b="0" i="0" u="none" strike="noStrike" cap="none">
              <a:solidFill>
                <a:srgbClr val="000000"/>
              </a:solidFill>
              <a:latin typeface="Corbel"/>
              <a:ea typeface="Corbel"/>
              <a:cs typeface="Corbel"/>
              <a:sym typeface="Corbel"/>
            </a:endParaRPr>
          </a:p>
          <a:p>
            <a:pPr marL="0" marR="0" lvl="0" indent="0" algn="ctr" rtl="0">
              <a:lnSpc>
                <a:spcPct val="100000"/>
              </a:lnSpc>
              <a:spcBef>
                <a:spcPts val="0"/>
              </a:spcBef>
              <a:spcAft>
                <a:spcPts val="0"/>
              </a:spcAft>
              <a:buClr>
                <a:srgbClr val="000000"/>
              </a:buClr>
              <a:buSzPts val="1400"/>
              <a:buFont typeface="Arial"/>
              <a:buNone/>
            </a:pPr>
            <a:r>
              <a:rPr lang="en-IN" sz="1400" b="0" i="0" u="none" strike="noStrike" cap="none">
                <a:solidFill>
                  <a:srgbClr val="000000"/>
                </a:solidFill>
                <a:latin typeface="Corbel"/>
                <a:ea typeface="Corbel"/>
                <a:cs typeface="Corbel"/>
                <a:sym typeface="Corbel"/>
              </a:rPr>
              <a:t>Start the search</a:t>
            </a:r>
            <a:endParaRPr sz="1400" b="0" i="0" u="none" strike="noStrike" cap="none">
              <a:solidFill>
                <a:srgbClr val="000000"/>
              </a:solidFill>
              <a:latin typeface="Corbel"/>
              <a:ea typeface="Corbel"/>
              <a:cs typeface="Corbel"/>
              <a:sym typeface="Corbel"/>
            </a:endParaRPr>
          </a:p>
        </p:txBody>
      </p:sp>
      <p:sp>
        <p:nvSpPr>
          <p:cNvPr id="313" name="Google Shape;313;p1"/>
          <p:cNvSpPr/>
          <p:nvPr/>
        </p:nvSpPr>
        <p:spPr>
          <a:xfrm rot="5400000" flipH="1">
            <a:off x="2365748" y="1115224"/>
            <a:ext cx="288000" cy="288000"/>
          </a:xfrm>
          <a:prstGeom prst="triangle">
            <a:avLst>
              <a:gd name="adj" fmla="val 50000"/>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14" name="Google Shape;314;p1"/>
          <p:cNvSpPr/>
          <p:nvPr/>
        </p:nvSpPr>
        <p:spPr>
          <a:xfrm>
            <a:off x="2887190" y="910933"/>
            <a:ext cx="1548000" cy="766490"/>
          </a:xfrm>
          <a:prstGeom prst="rect">
            <a:avLst/>
          </a:prstGeom>
          <a:solidFill>
            <a:schemeClr val="lt1"/>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7A10"/>
              </a:buClr>
              <a:buSzPts val="1400"/>
              <a:buFont typeface="Arial"/>
              <a:buNone/>
            </a:pPr>
            <a:r>
              <a:rPr lang="en-IN" sz="1400" b="1" i="0" u="none" strike="noStrike" cap="none">
                <a:solidFill>
                  <a:srgbClr val="FE7A10"/>
                </a:solidFill>
                <a:latin typeface="Corbel"/>
                <a:ea typeface="Corbel"/>
                <a:cs typeface="Corbel"/>
                <a:sym typeface="Corbel"/>
              </a:rPr>
              <a:t>Search by Episode ID or Dispensation ID</a:t>
            </a:r>
            <a:endParaRPr/>
          </a:p>
        </p:txBody>
      </p:sp>
      <p:sp>
        <p:nvSpPr>
          <p:cNvPr id="315" name="Google Shape;315;p1"/>
          <p:cNvSpPr/>
          <p:nvPr/>
        </p:nvSpPr>
        <p:spPr>
          <a:xfrm>
            <a:off x="3219155" y="649412"/>
            <a:ext cx="792000" cy="3123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IN" sz="1600" b="1" i="0" u="none" strike="noStrike" cap="none">
                <a:solidFill>
                  <a:srgbClr val="000546"/>
                </a:solidFill>
                <a:latin typeface="Corbel"/>
                <a:ea typeface="Corbel"/>
                <a:cs typeface="Corbel"/>
                <a:sym typeface="Corbel"/>
              </a:rPr>
              <a:t>Step 2</a:t>
            </a:r>
            <a:endParaRPr/>
          </a:p>
        </p:txBody>
      </p:sp>
      <p:sp>
        <p:nvSpPr>
          <p:cNvPr id="316" name="Google Shape;316;p1"/>
          <p:cNvSpPr/>
          <p:nvPr/>
        </p:nvSpPr>
        <p:spPr>
          <a:xfrm>
            <a:off x="2973533" y="5382835"/>
            <a:ext cx="726270" cy="525596"/>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17" name="Google Shape;317;p1"/>
          <p:cNvSpPr txBox="1"/>
          <p:nvPr/>
        </p:nvSpPr>
        <p:spPr>
          <a:xfrm>
            <a:off x="10256326" y="4934213"/>
            <a:ext cx="1396652" cy="1169551"/>
          </a:xfrm>
          <a:prstGeom prst="rect">
            <a:avLst/>
          </a:prstGeom>
          <a:noFill/>
          <a:ln w="38100" cap="flat" cmpd="sng">
            <a:solidFill>
              <a:srgbClr val="FE7A1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N" sz="1400" b="0" i="0" u="none" strike="noStrike" cap="none">
                <a:solidFill>
                  <a:srgbClr val="000000"/>
                </a:solidFill>
                <a:latin typeface="Arial"/>
                <a:ea typeface="Arial"/>
                <a:cs typeface="Arial"/>
                <a:sym typeface="Arial"/>
              </a:rPr>
              <a:t>Dispensation Details can also be added from the Patient Page</a:t>
            </a:r>
            <a:endParaRPr/>
          </a:p>
        </p:txBody>
      </p:sp>
      <p:pic>
        <p:nvPicPr>
          <p:cNvPr id="2" name="Picture 1">
            <a:extLst>
              <a:ext uri="{FF2B5EF4-FFF2-40B4-BE49-F238E27FC236}">
                <a16:creationId xmlns:a16="http://schemas.microsoft.com/office/drawing/2014/main" id="{25DB0B73-6FAA-A777-F062-037511B7104A}"/>
              </a:ext>
            </a:extLst>
          </p:cNvPr>
          <p:cNvPicPr>
            <a:picLocks noChangeAspect="1"/>
          </p:cNvPicPr>
          <p:nvPr/>
        </p:nvPicPr>
        <p:blipFill>
          <a:blip r:embed="rId4"/>
          <a:stretch>
            <a:fillRect/>
          </a:stretch>
        </p:blipFill>
        <p:spPr>
          <a:xfrm>
            <a:off x="166542" y="100012"/>
            <a:ext cx="2086266" cy="552527"/>
          </a:xfrm>
          <a:prstGeom prst="rect">
            <a:avLst/>
          </a:prstGeom>
        </p:spPr>
      </p:pic>
      <p:pic>
        <p:nvPicPr>
          <p:cNvPr id="4" name="Picture 3">
            <a:extLst>
              <a:ext uri="{FF2B5EF4-FFF2-40B4-BE49-F238E27FC236}">
                <a16:creationId xmlns:a16="http://schemas.microsoft.com/office/drawing/2014/main" id="{55B9A62C-EF70-CB25-2440-FA16F291E6AB}"/>
              </a:ext>
            </a:extLst>
          </p:cNvPr>
          <p:cNvPicPr>
            <a:picLocks noChangeAspect="1"/>
          </p:cNvPicPr>
          <p:nvPr/>
        </p:nvPicPr>
        <p:blipFill>
          <a:blip r:embed="rId5"/>
          <a:stretch>
            <a:fillRect/>
          </a:stretch>
        </p:blipFill>
        <p:spPr>
          <a:xfrm>
            <a:off x="354764" y="2356509"/>
            <a:ext cx="1123013" cy="5438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09"/>
                                        </p:tgtEl>
                                        <p:attrNameLst>
                                          <p:attrName>style.visibility</p:attrName>
                                        </p:attrNameLst>
                                      </p:cBhvr>
                                      <p:to>
                                        <p:strVal val="visible"/>
                                      </p:to>
                                    </p:set>
                                    <p:anim calcmode="lin" valueType="num">
                                      <p:cBhvr additive="base">
                                        <p:cTn id="7" dur="1000"/>
                                        <p:tgtEl>
                                          <p:spTgt spid="309"/>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0"/>
                                        </p:tgtEl>
                                        <p:attrNameLst>
                                          <p:attrName>style.visibility</p:attrName>
                                        </p:attrNameLst>
                                      </p:cBhvr>
                                      <p:to>
                                        <p:strVal val="visible"/>
                                      </p:to>
                                    </p:set>
                                    <p:animEffect transition="in" filter="fade">
                                      <p:cBhvr>
                                        <p:cTn id="12" dur="1000"/>
                                        <p:tgtEl>
                                          <p:spTgt spid="3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1"/>
                                        </p:tgtEl>
                                        <p:attrNameLst>
                                          <p:attrName>style.visibility</p:attrName>
                                        </p:attrNameLst>
                                      </p:cBhvr>
                                      <p:to>
                                        <p:strVal val="visible"/>
                                      </p:to>
                                    </p:set>
                                    <p:animEffect transition="in" filter="fade">
                                      <p:cBhvr>
                                        <p:cTn id="17" dur="1000"/>
                                        <p:tgtEl>
                                          <p:spTgt spid="3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2"/>
                                        </p:tgtEl>
                                        <p:attrNameLst>
                                          <p:attrName>style.visibility</p:attrName>
                                        </p:attrNameLst>
                                      </p:cBhvr>
                                      <p:to>
                                        <p:strVal val="visible"/>
                                      </p:to>
                                    </p:set>
                                    <p:animEffect transition="in" filter="fade">
                                      <p:cBhvr>
                                        <p:cTn id="22" dur="1000"/>
                                        <p:tgtEl>
                                          <p:spTgt spid="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4"/>
          <p:cNvSpPr/>
          <p:nvPr/>
        </p:nvSpPr>
        <p:spPr>
          <a:xfrm>
            <a:off x="916271" y="649412"/>
            <a:ext cx="792000" cy="26152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IN" sz="1600" b="1" i="0" u="none" strike="noStrike" cap="none">
                <a:solidFill>
                  <a:srgbClr val="000546"/>
                </a:solidFill>
                <a:latin typeface="Corbel"/>
                <a:ea typeface="Corbel"/>
                <a:cs typeface="Corbel"/>
                <a:sym typeface="Corbel"/>
              </a:rPr>
              <a:t>Step 1</a:t>
            </a:r>
            <a:endParaRPr sz="1400" b="0" i="0" u="none" strike="noStrike" cap="none">
              <a:solidFill>
                <a:srgbClr val="000000"/>
              </a:solidFill>
              <a:latin typeface="Corbel"/>
              <a:ea typeface="Corbel"/>
              <a:cs typeface="Corbel"/>
              <a:sym typeface="Corbel"/>
            </a:endParaRPr>
          </a:p>
        </p:txBody>
      </p:sp>
      <p:sp>
        <p:nvSpPr>
          <p:cNvPr id="323" name="Google Shape;323;p44"/>
          <p:cNvSpPr txBox="1"/>
          <p:nvPr/>
        </p:nvSpPr>
        <p:spPr>
          <a:xfrm>
            <a:off x="2558451" y="0"/>
            <a:ext cx="9469427"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200"/>
              <a:buFont typeface="Arial"/>
              <a:buNone/>
            </a:pPr>
            <a:r>
              <a:rPr lang="en-IN" sz="2800" b="1" i="0" u="none" strike="noStrike" cap="none">
                <a:solidFill>
                  <a:schemeClr val="lt1"/>
                </a:solidFill>
                <a:latin typeface="Corbel"/>
                <a:ea typeface="Corbel"/>
                <a:cs typeface="Corbel"/>
                <a:sym typeface="Corbel"/>
              </a:rPr>
              <a:t>Add Dispensation</a:t>
            </a:r>
            <a:endParaRPr sz="2800" b="1" i="0" u="none" strike="noStrike" cap="none">
              <a:solidFill>
                <a:schemeClr val="lt1"/>
              </a:solidFill>
              <a:latin typeface="Corbel"/>
              <a:ea typeface="Corbel"/>
              <a:cs typeface="Corbel"/>
              <a:sym typeface="Corbel"/>
            </a:endParaRPr>
          </a:p>
        </p:txBody>
      </p:sp>
      <p:sp>
        <p:nvSpPr>
          <p:cNvPr id="324" name="Google Shape;324;p44"/>
          <p:cNvSpPr/>
          <p:nvPr/>
        </p:nvSpPr>
        <p:spPr>
          <a:xfrm>
            <a:off x="582515" y="812613"/>
            <a:ext cx="1548000" cy="766490"/>
          </a:xfrm>
          <a:prstGeom prst="rect">
            <a:avLst/>
          </a:prstGeom>
          <a:solidFill>
            <a:schemeClr val="lt1"/>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7A10"/>
              </a:buClr>
              <a:buSzPts val="1400"/>
              <a:buFont typeface="Arial"/>
              <a:buNone/>
            </a:pPr>
            <a:r>
              <a:rPr lang="en-IN" sz="1400" b="1" i="0" u="none" strike="noStrike" cap="none">
                <a:solidFill>
                  <a:srgbClr val="FE7A10"/>
                </a:solidFill>
                <a:latin typeface="Corbel"/>
                <a:ea typeface="Corbel"/>
                <a:cs typeface="Corbel"/>
                <a:sym typeface="Corbel"/>
              </a:rPr>
              <a:t>Click on Dispensation Tab </a:t>
            </a:r>
            <a:endParaRPr sz="1400" b="0" i="0" u="none" strike="noStrike" cap="none">
              <a:solidFill>
                <a:srgbClr val="000000"/>
              </a:solidFill>
              <a:latin typeface="Corbel"/>
              <a:ea typeface="Corbel"/>
              <a:cs typeface="Corbel"/>
              <a:sym typeface="Corbel"/>
            </a:endParaRPr>
          </a:p>
        </p:txBody>
      </p:sp>
      <p:sp>
        <p:nvSpPr>
          <p:cNvPr id="325" name="Google Shape;325;p44"/>
          <p:cNvSpPr/>
          <p:nvPr/>
        </p:nvSpPr>
        <p:spPr>
          <a:xfrm>
            <a:off x="914480" y="649412"/>
            <a:ext cx="792000" cy="26152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IN" sz="1600" b="1" i="0" u="none" strike="noStrike" cap="none">
                <a:solidFill>
                  <a:srgbClr val="000546"/>
                </a:solidFill>
                <a:latin typeface="Corbel"/>
                <a:ea typeface="Corbel"/>
                <a:cs typeface="Corbel"/>
                <a:sym typeface="Corbel"/>
              </a:rPr>
              <a:t>Step 1</a:t>
            </a:r>
            <a:endParaRPr sz="1400" b="0" i="0" u="none" strike="noStrike" cap="none">
              <a:solidFill>
                <a:srgbClr val="000000"/>
              </a:solidFill>
              <a:latin typeface="Corbel"/>
              <a:ea typeface="Corbel"/>
              <a:cs typeface="Corbel"/>
              <a:sym typeface="Corbel"/>
            </a:endParaRPr>
          </a:p>
        </p:txBody>
      </p:sp>
      <p:sp>
        <p:nvSpPr>
          <p:cNvPr id="326" name="Google Shape;326;p44"/>
          <p:cNvSpPr/>
          <p:nvPr/>
        </p:nvSpPr>
        <p:spPr>
          <a:xfrm>
            <a:off x="914480" y="650145"/>
            <a:ext cx="792000" cy="26152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546"/>
              </a:buClr>
              <a:buSzPts val="1600"/>
              <a:buFont typeface="Arial"/>
              <a:buNone/>
            </a:pPr>
            <a:r>
              <a:rPr lang="en-IN" sz="1600" b="1" i="0" u="none" strike="noStrike" cap="none">
                <a:solidFill>
                  <a:srgbClr val="000546"/>
                </a:solidFill>
                <a:latin typeface="Corbel"/>
                <a:ea typeface="Corbel"/>
                <a:cs typeface="Corbel"/>
                <a:sym typeface="Corbel"/>
              </a:rPr>
              <a:t>Step 1</a:t>
            </a:r>
            <a:endParaRPr sz="1400" b="0" i="0" u="none" strike="noStrike" cap="none">
              <a:solidFill>
                <a:srgbClr val="000000"/>
              </a:solidFill>
              <a:latin typeface="Corbel"/>
              <a:ea typeface="Corbel"/>
              <a:cs typeface="Corbel"/>
              <a:sym typeface="Corbel"/>
            </a:endParaRPr>
          </a:p>
        </p:txBody>
      </p:sp>
      <p:pic>
        <p:nvPicPr>
          <p:cNvPr id="327" name="Google Shape;327;p44"/>
          <p:cNvPicPr preferRelativeResize="0"/>
          <p:nvPr/>
        </p:nvPicPr>
        <p:blipFill rotWithShape="1">
          <a:blip r:embed="rId3">
            <a:alphaModFix/>
          </a:blip>
          <a:srcRect t="20872" r="565" b="9460"/>
          <a:stretch/>
        </p:blipFill>
        <p:spPr>
          <a:xfrm>
            <a:off x="239151" y="1842868"/>
            <a:ext cx="11760591" cy="4775524"/>
          </a:xfrm>
          <a:prstGeom prst="rect">
            <a:avLst/>
          </a:prstGeom>
          <a:noFill/>
          <a:ln w="9525" cap="flat" cmpd="sng">
            <a:solidFill>
              <a:schemeClr val="dk2"/>
            </a:solidFill>
            <a:prstDash val="solid"/>
            <a:round/>
            <a:headEnd type="none" w="sm" len="sm"/>
            <a:tailEnd type="none" w="sm" len="sm"/>
          </a:ln>
        </p:spPr>
      </p:pic>
      <p:sp>
        <p:nvSpPr>
          <p:cNvPr id="328" name="Google Shape;328;p44"/>
          <p:cNvSpPr/>
          <p:nvPr/>
        </p:nvSpPr>
        <p:spPr>
          <a:xfrm flipH="1">
            <a:off x="9411293" y="5827070"/>
            <a:ext cx="1634470" cy="523180"/>
          </a:xfrm>
          <a:prstGeom prst="wedgeRectCallout">
            <a:avLst>
              <a:gd name="adj1" fmla="val -47620"/>
              <a:gd name="adj2" fmla="val -221364"/>
            </a:avLst>
          </a:prstGeom>
          <a:noFill/>
          <a:ln w="28575" cap="flat" cmpd="sng">
            <a:solidFill>
              <a:srgbClr val="FE7A1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IN" sz="1400" b="0" i="0" u="none" strike="noStrike" cap="none">
                <a:solidFill>
                  <a:srgbClr val="000000"/>
                </a:solidFill>
                <a:latin typeface="Corbel"/>
                <a:ea typeface="Corbel"/>
                <a:cs typeface="Corbel"/>
                <a:sym typeface="Corbel"/>
              </a:rPr>
              <a:t>Click here to add Dispensations</a:t>
            </a:r>
            <a:endParaRPr sz="1400" b="0" i="0" u="none" strike="noStrike" cap="none">
              <a:solidFill>
                <a:srgbClr val="000000"/>
              </a:solidFill>
              <a:latin typeface="Corbel"/>
              <a:ea typeface="Corbel"/>
              <a:cs typeface="Corbel"/>
              <a:sym typeface="Corbel"/>
            </a:endParaRPr>
          </a:p>
        </p:txBody>
      </p:sp>
      <p:sp>
        <p:nvSpPr>
          <p:cNvPr id="329" name="Google Shape;329;p44"/>
          <p:cNvSpPr/>
          <p:nvPr/>
        </p:nvSpPr>
        <p:spPr>
          <a:xfrm>
            <a:off x="10682628" y="4586067"/>
            <a:ext cx="1134234" cy="351693"/>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pic>
        <p:nvPicPr>
          <p:cNvPr id="2" name="Picture 1">
            <a:extLst>
              <a:ext uri="{FF2B5EF4-FFF2-40B4-BE49-F238E27FC236}">
                <a16:creationId xmlns:a16="http://schemas.microsoft.com/office/drawing/2014/main" id="{FC119379-7B7E-7F5A-5A77-553437398CA5}"/>
              </a:ext>
            </a:extLst>
          </p:cNvPr>
          <p:cNvPicPr>
            <a:picLocks noChangeAspect="1"/>
          </p:cNvPicPr>
          <p:nvPr/>
        </p:nvPicPr>
        <p:blipFill>
          <a:blip r:embed="rId4"/>
          <a:stretch>
            <a:fillRect/>
          </a:stretch>
        </p:blipFill>
        <p:spPr>
          <a:xfrm>
            <a:off x="166542" y="100012"/>
            <a:ext cx="2086266" cy="5525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8"/>
                                        </p:tgtEl>
                                        <p:attrNameLst>
                                          <p:attrName>style.visibility</p:attrName>
                                        </p:attrNameLst>
                                      </p:cBhvr>
                                      <p:to>
                                        <p:strVal val="visible"/>
                                      </p:to>
                                    </p:set>
                                    <p:animEffect transition="in" filter="fade">
                                      <p:cBhvr>
                                        <p:cTn id="7" dur="1000"/>
                                        <p:tgtEl>
                                          <p:spTgt spid="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TotalTime>
  <Words>2936</Words>
  <Application>Microsoft Office PowerPoint</Application>
  <PresentationFormat>Widescreen</PresentationFormat>
  <Paragraphs>252</Paragraphs>
  <Slides>39</Slides>
  <Notes>39</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39</vt:i4>
      </vt:variant>
    </vt:vector>
  </HeadingPairs>
  <TitlesOfParts>
    <vt:vector size="47" baseType="lpstr">
      <vt:lpstr>Calibri</vt:lpstr>
      <vt:lpstr>Noto Sans Symbols</vt:lpstr>
      <vt:lpstr>Corbel</vt:lpstr>
      <vt:lpstr>Arial</vt:lpstr>
      <vt:lpstr>2_Frame</vt:lpstr>
      <vt:lpstr>4_Frame</vt:lpstr>
      <vt:lpstr>3_Frame</vt:lpstr>
      <vt:lpstr>Bitmap Image</vt:lpstr>
      <vt:lpstr>Dispensation Module v2.1    26 March 2022</vt:lpstr>
      <vt:lpstr>Dispensation </vt:lpstr>
      <vt:lpstr>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Q1. Where can the user view the stock of all the medicines at their facility (District, TU, and PHI) without open patient’s profile.  The stock can be viewed only by the Aushadhi team by using the stock search API. A report would also be made available in Ni-kshay portal on stock and consumption.  Q2. How to distribute medicines on the portal from District to TU and TU to PHI?  The stock management up to TU level including transfer to PHI would be handled by Aushadhi software, while PHI to patient would be handled by Ni-kshay.  Q3. Can we dispense drugs to patients outside the logged in hierarchy?  The drugs can be dispensed to patients belonging to any hierarchy  even if the patient belongs to a hierarchy other than the logged in hierarchy. The dispensation can be done through the ‘Add dispensation’ module in Ni-kshay.  </vt:lpstr>
      <vt:lpstr>Q4. The drugs transferred from TB unit to PHI are not visible in dispensation module PHI stock.  The Drugs transferred from TBU to PHI would be visible in the Ni-kshay Aushadhi system. The transfer of drugs from TU to PHI would happen using the stock credit API. A report would be made available in Ni-kshay portal on the PHI stock and consumption.  Q5. What is the process of consumption of CBNAAT and Truenat Cartridges, with inactivation of PHI login?  Ni-kshay Aushadhi would reopen the PHI Module only for NAAT stores. The CBNAAT and TrueNat consumables would be reported in the NAAT consumable module of Ni-kshay Aushadhi.  Q6. Box preparation of Modified regimen of AOL regimen is not available in Ni-kshay aushadhi.  Ni-kshayAushadi team to convert the existing stock of DRTB boxes into loose drugs and the stock to be updated on the system. The updated stock would then be consumed by Ni-kshay using API and available for users to dispense.   </vt:lpstr>
      <vt:lpstr>Q4. Districts are not able to view PHI drug stock as a whole, It can only be viewed while dispensing to every patient. Which makes it difficult to assess the requirement of PHI  Since Ni-kshay is handling the dispensation of drugs from PHI to patient, the available quantity of a particular product will be available only while dispensing the product. A report would be made available in Ni-kshay portal on the PHI stock and consumption that can be used to check the stock levels of the products.  Q5. Dispensation module is not allowing to directly dispense drugs of Continuation Phase. For patients whom drugs have already been issued from Ni-kshay aushadhi, if we issue drugs in back date the current drug stock of PHI is getting deducted leading to imbalance in stock.  All the TB patients are registered in Ni-kshay and undergo Intensive and Continuous phases of treatment. The drugs can be dispensed from Ni-kshay for current or future dispensation date. For dispensing drugs for Continuous Phase for a patient currently on IP, follow the below steps- 1. In the Patient management module, go to Treatment details tab of the patient. 2. Click the ‘Update’ button to update the Treatment Phase to CP 3. Add the End of IP date as a back date or a future date. 4. Go to Dispensation tab of the patient, where the Phase would be changed to CP 5. Dispense the drugs for CP phase.   </vt:lpstr>
      <vt:lpstr>   Q6. Currently Drug can be dispensed for any no. of days with patient’s Id. The limit should be fixed to maximum 60 days. This would help in buffer stock management, monitoring and minimizing the retrieval/wastage.  This requirement will be discussed with the ministry and upon approval, this can be added in the future changes for Dispensation module.  Q7. Users unable to dispense NTEP drugs from private chemist and private health facility.  Private Health facilities and chemists which are presently registered as third-parties will be registered as Health facilities in Ni-kshay Aushadhi and the NTEP drug stock will be updated for the same. Ni-kshay will consume the stock status of these facilities from Ni-kshay Aushadhi and make it available to users for dispensation  Q8. The district alert dashboards shows acknowledgement pending in Ni-kshay Aushadhi . How can phi acknowledge without login to PHI module?  Ni-kshay Aushadhi will disable the feature of acknowledging the drugs from PHI module from backend    </vt:lpstr>
      <vt:lpstr>   Q9. How will the drugs be indented from PHI to TU?  The PHIs would submit their drug request to their parent stores (TU) through Offline indenting i.e. via email, Phone, or any other method. On receipt of Offline Indent, the respective TU would release the drugs to the PHI through the TU login in Ni-kshay Aushadhi using : Dispatch without drug request”  under Issue / Dispatch Module.   Q10. how to return drug from DRTB/ PHI to DDS/ TU?  The return from PHI to TU would be handled by Ni-kshay Aushadhi using the backend stock debit API.   Q10. Should the PHI dispense lab consumables like head covers, shoe covers etc through Patient login in Ni-kshay?  The PHI dispense lab consumables like head covers, shoe covers etc should not be dispensed through Patient login in Ni-kshay . These products are for PHI use and should be consumed only at PHI level.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Dispensation Module v2.1    26 March 2022</dc:title>
  <dc:creator>Manu Mathew</dc:creator>
  <cp:lastModifiedBy>mitushikharwal94@gmail.com</cp:lastModifiedBy>
  <cp:revision>18</cp:revision>
  <dcterms:created xsi:type="dcterms:W3CDTF">2018-08-06T06:16:16Z</dcterms:created>
  <dcterms:modified xsi:type="dcterms:W3CDTF">2022-08-25T10:48:59Z</dcterms:modified>
</cp:coreProperties>
</file>